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86" r:id="rId3"/>
    <p:sldId id="440" r:id="rId4"/>
    <p:sldId id="455" r:id="rId5"/>
    <p:sldId id="441" r:id="rId6"/>
    <p:sldId id="454" r:id="rId7"/>
    <p:sldId id="442" r:id="rId8"/>
    <p:sldId id="458" r:id="rId9"/>
    <p:sldId id="443" r:id="rId10"/>
    <p:sldId id="479" r:id="rId11"/>
    <p:sldId id="453" r:id="rId12"/>
    <p:sldId id="452" r:id="rId13"/>
    <p:sldId id="493" r:id="rId14"/>
    <p:sldId id="470" r:id="rId15"/>
    <p:sldId id="480" r:id="rId16"/>
    <p:sldId id="492" r:id="rId17"/>
    <p:sldId id="310" r:id="rId18"/>
    <p:sldId id="258" r:id="rId19"/>
    <p:sldId id="380" r:id="rId20"/>
    <p:sldId id="381" r:id="rId21"/>
    <p:sldId id="414" r:id="rId22"/>
    <p:sldId id="256" r:id="rId23"/>
    <p:sldId id="439" r:id="rId25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EB Garamond ExtraBold" panose="00000900000000000000" pitchFamily="2" charset="0"/>
      <p:bold r:id="rId35"/>
      <p:boldItalic r:id="rId36"/>
    </p:embeddedFont>
    <p:embeddedFont>
      <p:font typeface="Impact" panose="020B0806030902050204" pitchFamily="3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84F"/>
    <a:srgbClr val="FFFF00"/>
    <a:srgbClr val="A19EDD"/>
    <a:srgbClr val="ED7D31"/>
    <a:srgbClr val="EE0000"/>
    <a:srgbClr val="266390"/>
    <a:srgbClr val="FFC53C"/>
    <a:srgbClr val="6E6E6E"/>
    <a:srgbClr val="E4BA39"/>
    <a:srgbClr val="049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0B66118-4DEC-42A6-89FC-CDB9E6AF3329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83" d="100"/>
          <a:sy n="83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20.wdp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20.wdp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png"/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22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22.png"/><Relationship Id="rId7" Type="http://schemas.openxmlformats.org/officeDocument/2006/relationships/image" Target="../media/image1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.tiff"/><Relationship Id="rId15" Type="http://schemas.openxmlformats.org/officeDocument/2006/relationships/image" Target="../media/image27.png"/><Relationship Id="rId14" Type="http://schemas.microsoft.com/office/2007/relationships/hdphoto" Target="../media/image20.wdp"/><Relationship Id="rId13" Type="http://schemas.openxmlformats.org/officeDocument/2006/relationships/image" Target="../media/image19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2.png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/>
          <p:cNvSpPr txBox="1"/>
          <p:nvPr/>
        </p:nvSpPr>
        <p:spPr>
          <a:xfrm>
            <a:off x="2653509" y="2968496"/>
            <a:ext cx="9077827" cy="4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,</a:t>
            </a:r>
            <a:r>
              <a:rPr lang="en-US" alt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 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KNUST</a:t>
            </a: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grpSp>
        <p:nvGrpSpPr>
          <p:cNvPr id="4" name="Google Shape;101;p1"/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/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-2022 @ 1</a:t>
              </a:r>
              <a:r>
                <a:rPr lang="en-GB" sz="4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14350"/>
          </a:xfr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AEJ @ 1200 UTC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 descr="Screenshot from 2022-11-04 08-56-53"/>
          <p:cNvPicPr>
            <a:picLocks noChangeAspect="1"/>
          </p:cNvPicPr>
          <p:nvPr/>
        </p:nvPicPr>
        <p:blipFill>
          <a:blip r:embed="rId1"/>
          <a:srcRect t="19650" r="28573"/>
          <a:stretch>
            <a:fillRect/>
          </a:stretch>
        </p:blipFill>
        <p:spPr>
          <a:xfrm>
            <a:off x="351790" y="461645"/>
            <a:ext cx="11488420" cy="6729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145"/>
            <a:ext cx="12192000" cy="44894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AEJ @ 1800 UTC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Screenshot from 2022-11-04 08-57-06"/>
          <p:cNvPicPr>
            <a:picLocks noChangeAspect="1"/>
          </p:cNvPicPr>
          <p:nvPr/>
        </p:nvPicPr>
        <p:blipFill>
          <a:blip r:embed="rId1"/>
          <a:srcRect t="21049" r="28573"/>
          <a:stretch>
            <a:fillRect/>
          </a:stretch>
        </p:blipFill>
        <p:spPr>
          <a:xfrm>
            <a:off x="435610" y="509905"/>
            <a:ext cx="11756390" cy="62604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574040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pPr algn="ctr"/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  <a:sym typeface="+mn-ea"/>
              </a:rPr>
              <a:t>AEJ @ 0000 UTC</a:t>
            </a:r>
            <a:br>
              <a:rPr lang="en-US" dirty="0">
                <a:solidFill>
                  <a:srgbClr val="FFFF00"/>
                </a:solidFill>
              </a:rPr>
            </a:br>
            <a:endParaRPr lang="en-US"/>
          </a:p>
        </p:txBody>
      </p:sp>
      <p:pic>
        <p:nvPicPr>
          <p:cNvPr id="3" name="Picture 2" descr="Screenshot from 2022-11-04 08-57-12"/>
          <p:cNvPicPr>
            <a:picLocks noChangeAspect="1"/>
          </p:cNvPicPr>
          <p:nvPr/>
        </p:nvPicPr>
        <p:blipFill>
          <a:blip r:embed="rId1"/>
          <a:srcRect t="25699" r="28021"/>
          <a:stretch>
            <a:fillRect/>
          </a:stretch>
        </p:blipFill>
        <p:spPr>
          <a:xfrm>
            <a:off x="295910" y="686435"/>
            <a:ext cx="11725275" cy="6591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7185660" y="248285"/>
            <a:ext cx="5076190" cy="665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-101600" y="250825"/>
            <a:ext cx="5076190" cy="66573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Box 12"/>
          <p:cNvSpPr txBox="1"/>
          <p:nvPr/>
        </p:nvSpPr>
        <p:spPr>
          <a:xfrm>
            <a:off x="4346575" y="45720"/>
            <a:ext cx="2972435" cy="19380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60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CAPE</a:t>
            </a:r>
            <a:endParaRPr lang="en-US" sz="600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60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[ J/kg ]</a:t>
            </a:r>
            <a:endParaRPr lang="en-US" sz="600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337310" y="19050"/>
            <a:ext cx="1613535" cy="52197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DAY</a:t>
            </a:r>
            <a:endParaRPr lang="en-US" sz="280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496300" y="45720"/>
            <a:ext cx="1613535" cy="52197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NIGHT</a:t>
            </a:r>
            <a:endParaRPr lang="en-US" sz="280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72440" y="75374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0</a:t>
            </a:r>
            <a:endParaRPr lang="en-US" sz="2800"/>
          </a:p>
        </p:txBody>
      </p:sp>
      <p:sp>
        <p:nvSpPr>
          <p:cNvPr id="18" name="Text Box 17"/>
          <p:cNvSpPr txBox="1"/>
          <p:nvPr/>
        </p:nvSpPr>
        <p:spPr>
          <a:xfrm>
            <a:off x="2343785" y="106426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5</a:t>
            </a:r>
            <a:endParaRPr lang="en-US" sz="2800"/>
          </a:p>
        </p:txBody>
      </p:sp>
      <p:sp>
        <p:nvSpPr>
          <p:cNvPr id="19" name="Text Box 18"/>
          <p:cNvSpPr txBox="1"/>
          <p:nvPr/>
        </p:nvSpPr>
        <p:spPr>
          <a:xfrm>
            <a:off x="2178685" y="158623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296</a:t>
            </a:r>
            <a:endParaRPr lang="en-US" sz="2800"/>
          </a:p>
        </p:txBody>
      </p:sp>
      <p:sp>
        <p:nvSpPr>
          <p:cNvPr id="20" name="Text Box 19"/>
          <p:cNvSpPr txBox="1"/>
          <p:nvPr/>
        </p:nvSpPr>
        <p:spPr>
          <a:xfrm>
            <a:off x="838200" y="347027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979</a:t>
            </a:r>
            <a:endParaRPr lang="en-US" sz="2800"/>
          </a:p>
        </p:txBody>
      </p:sp>
      <p:sp>
        <p:nvSpPr>
          <p:cNvPr id="21" name="Text Box 20"/>
          <p:cNvSpPr txBox="1"/>
          <p:nvPr/>
        </p:nvSpPr>
        <p:spPr>
          <a:xfrm>
            <a:off x="2950845" y="316801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1868</a:t>
            </a:r>
            <a:endParaRPr lang="en-US" sz="2800"/>
          </a:p>
        </p:txBody>
      </p:sp>
      <p:sp>
        <p:nvSpPr>
          <p:cNvPr id="22" name="Text Box 21"/>
          <p:cNvSpPr txBox="1"/>
          <p:nvPr/>
        </p:nvSpPr>
        <p:spPr>
          <a:xfrm>
            <a:off x="1566545" y="399224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1014</a:t>
            </a:r>
            <a:endParaRPr lang="en-US" sz="2800"/>
          </a:p>
        </p:txBody>
      </p:sp>
      <p:sp>
        <p:nvSpPr>
          <p:cNvPr id="23" name="Text Box 22"/>
          <p:cNvSpPr txBox="1"/>
          <p:nvPr/>
        </p:nvSpPr>
        <p:spPr>
          <a:xfrm>
            <a:off x="3191510" y="433260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1212</a:t>
            </a:r>
            <a:endParaRPr lang="en-US" sz="2800"/>
          </a:p>
        </p:txBody>
      </p:sp>
      <p:sp>
        <p:nvSpPr>
          <p:cNvPr id="24" name="Text Box 23"/>
          <p:cNvSpPr txBox="1"/>
          <p:nvPr/>
        </p:nvSpPr>
        <p:spPr>
          <a:xfrm>
            <a:off x="838200" y="581977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813</a:t>
            </a:r>
            <a:endParaRPr lang="en-US" sz="2800"/>
          </a:p>
        </p:txBody>
      </p:sp>
      <p:sp>
        <p:nvSpPr>
          <p:cNvPr id="25" name="Text Box 24"/>
          <p:cNvSpPr txBox="1"/>
          <p:nvPr/>
        </p:nvSpPr>
        <p:spPr>
          <a:xfrm>
            <a:off x="2721610" y="506730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1358</a:t>
            </a:r>
            <a:endParaRPr lang="en-US" sz="2800"/>
          </a:p>
        </p:txBody>
      </p:sp>
      <p:sp>
        <p:nvSpPr>
          <p:cNvPr id="26" name="Text Box 25"/>
          <p:cNvSpPr txBox="1"/>
          <p:nvPr/>
        </p:nvSpPr>
        <p:spPr>
          <a:xfrm>
            <a:off x="660400" y="2481580"/>
            <a:ext cx="1155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Damango</a:t>
            </a:r>
            <a:endParaRPr lang="en-US" sz="12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660400" y="195961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265</a:t>
            </a:r>
            <a:endParaRPr lang="en-US" sz="2800"/>
          </a:p>
        </p:txBody>
      </p:sp>
      <p:sp>
        <p:nvSpPr>
          <p:cNvPr id="28" name="Text Box 27"/>
          <p:cNvSpPr txBox="1"/>
          <p:nvPr/>
        </p:nvSpPr>
        <p:spPr>
          <a:xfrm>
            <a:off x="7685405" y="75374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0</a:t>
            </a:r>
            <a:endParaRPr lang="en-US" sz="2800"/>
          </a:p>
        </p:txBody>
      </p:sp>
      <p:sp>
        <p:nvSpPr>
          <p:cNvPr id="29" name="Text Box 28"/>
          <p:cNvSpPr txBox="1"/>
          <p:nvPr/>
        </p:nvSpPr>
        <p:spPr>
          <a:xfrm>
            <a:off x="9484995" y="106426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0</a:t>
            </a:r>
            <a:endParaRPr lang="en-US" sz="2800"/>
          </a:p>
        </p:txBody>
      </p:sp>
      <p:sp>
        <p:nvSpPr>
          <p:cNvPr id="30" name="Text Box 29"/>
          <p:cNvSpPr txBox="1"/>
          <p:nvPr/>
        </p:nvSpPr>
        <p:spPr>
          <a:xfrm>
            <a:off x="8181340" y="195961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4</a:t>
            </a:r>
            <a:endParaRPr lang="en-US" sz="2800"/>
          </a:p>
        </p:txBody>
      </p:sp>
      <p:sp>
        <p:nvSpPr>
          <p:cNvPr id="31" name="Text Box 30"/>
          <p:cNvSpPr txBox="1"/>
          <p:nvPr/>
        </p:nvSpPr>
        <p:spPr>
          <a:xfrm>
            <a:off x="9685655" y="158623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230</a:t>
            </a:r>
            <a:endParaRPr lang="en-US" sz="2800"/>
          </a:p>
        </p:txBody>
      </p:sp>
      <p:sp>
        <p:nvSpPr>
          <p:cNvPr id="32" name="Text Box 31"/>
          <p:cNvSpPr txBox="1"/>
          <p:nvPr/>
        </p:nvSpPr>
        <p:spPr>
          <a:xfrm>
            <a:off x="7886065" y="347027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716</a:t>
            </a:r>
            <a:endParaRPr lang="en-US" sz="2800"/>
          </a:p>
        </p:txBody>
      </p:sp>
      <p:sp>
        <p:nvSpPr>
          <p:cNvPr id="33" name="Text Box 32"/>
          <p:cNvSpPr txBox="1"/>
          <p:nvPr/>
        </p:nvSpPr>
        <p:spPr>
          <a:xfrm>
            <a:off x="10309860" y="316801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2554</a:t>
            </a:r>
            <a:endParaRPr lang="en-US" sz="2800"/>
          </a:p>
        </p:txBody>
      </p:sp>
      <p:sp>
        <p:nvSpPr>
          <p:cNvPr id="34" name="Text Box 33"/>
          <p:cNvSpPr txBox="1"/>
          <p:nvPr/>
        </p:nvSpPr>
        <p:spPr>
          <a:xfrm>
            <a:off x="8725535" y="417957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1092</a:t>
            </a:r>
            <a:endParaRPr lang="en-US" sz="2800"/>
          </a:p>
        </p:txBody>
      </p:sp>
      <p:sp>
        <p:nvSpPr>
          <p:cNvPr id="35" name="Text Box 34"/>
          <p:cNvSpPr txBox="1"/>
          <p:nvPr/>
        </p:nvSpPr>
        <p:spPr>
          <a:xfrm>
            <a:off x="10438130" y="433260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1516</a:t>
            </a:r>
            <a:endParaRPr lang="en-US" sz="2800"/>
          </a:p>
        </p:txBody>
      </p:sp>
      <p:sp>
        <p:nvSpPr>
          <p:cNvPr id="36" name="Text Box 35"/>
          <p:cNvSpPr txBox="1"/>
          <p:nvPr/>
        </p:nvSpPr>
        <p:spPr>
          <a:xfrm>
            <a:off x="7886065" y="581977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837</a:t>
            </a:r>
            <a:endParaRPr lang="en-US" sz="2800"/>
          </a:p>
        </p:txBody>
      </p:sp>
      <p:sp>
        <p:nvSpPr>
          <p:cNvPr id="37" name="Text Box 36"/>
          <p:cNvSpPr txBox="1"/>
          <p:nvPr/>
        </p:nvSpPr>
        <p:spPr>
          <a:xfrm>
            <a:off x="9997440" y="529780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1454</a:t>
            </a:r>
            <a:endParaRPr lang="en-US" sz="2800"/>
          </a:p>
        </p:txBody>
      </p:sp>
      <p:sp>
        <p:nvSpPr>
          <p:cNvPr id="38" name="Text Box 37"/>
          <p:cNvSpPr txBox="1"/>
          <p:nvPr/>
        </p:nvSpPr>
        <p:spPr>
          <a:xfrm>
            <a:off x="8181340" y="2481580"/>
            <a:ext cx="1155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Damango</a:t>
            </a:r>
            <a:endParaRPr lang="en-US" sz="12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" y="43815"/>
            <a:ext cx="12105005" cy="574040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pPr algn="ctr"/>
            <a:r>
              <a:rPr lang="en-US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RAIN AND THUNDER</a:t>
            </a:r>
            <a:endParaRPr lang="en-US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Screenshot from 2022-11-04 07-57-39"/>
          <p:cNvPicPr>
            <a:picLocks noChangeAspect="1"/>
          </p:cNvPicPr>
          <p:nvPr/>
        </p:nvPicPr>
        <p:blipFill>
          <a:blip r:embed="rId1"/>
          <a:srcRect l="6592" t="18260" r="13552"/>
          <a:stretch>
            <a:fillRect/>
          </a:stretch>
        </p:blipFill>
        <p:spPr>
          <a:xfrm>
            <a:off x="6022975" y="1485265"/>
            <a:ext cx="5701030" cy="5146040"/>
          </a:xfrm>
          <a:prstGeom prst="rect">
            <a:avLst/>
          </a:prstGeom>
        </p:spPr>
      </p:pic>
      <p:pic>
        <p:nvPicPr>
          <p:cNvPr id="4" name="Picture 3" descr="Screenshot from 2022-11-04 08-14-52"/>
          <p:cNvPicPr>
            <a:picLocks noChangeAspect="1"/>
          </p:cNvPicPr>
          <p:nvPr/>
        </p:nvPicPr>
        <p:blipFill>
          <a:blip r:embed="rId2"/>
          <a:srcRect l="5568" t="15712" r="16870"/>
          <a:stretch>
            <a:fillRect/>
          </a:stretch>
        </p:blipFill>
        <p:spPr>
          <a:xfrm>
            <a:off x="0" y="1442085"/>
            <a:ext cx="5806440" cy="52031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452880" y="922655"/>
            <a:ext cx="339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@ 1200 UTC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429500" y="1009650"/>
            <a:ext cx="339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@ 1500 UTC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755"/>
            <a:ext cx="10515600" cy="516890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pPr algn="ctr"/>
            <a:r>
              <a:rPr lang="en-US">
                <a:solidFill>
                  <a:srgbClr val="FFFF00"/>
                </a:solidFill>
              </a:rPr>
              <a:t>RAIN AND THUNDER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 descr="Screenshot from 2022-11-04 07-57-58"/>
          <p:cNvPicPr>
            <a:picLocks noChangeAspect="1"/>
          </p:cNvPicPr>
          <p:nvPr/>
        </p:nvPicPr>
        <p:blipFill>
          <a:blip r:embed="rId1"/>
          <a:srcRect l="6620" t="15833" r="18531"/>
          <a:stretch>
            <a:fillRect/>
          </a:stretch>
        </p:blipFill>
        <p:spPr>
          <a:xfrm>
            <a:off x="136525" y="1276350"/>
            <a:ext cx="5955030" cy="5300980"/>
          </a:xfrm>
          <a:prstGeom prst="rect">
            <a:avLst/>
          </a:prstGeom>
        </p:spPr>
      </p:pic>
      <p:pic>
        <p:nvPicPr>
          <p:cNvPr id="4" name="Picture 3" descr="Screenshot from 2022-11-04 08-13-15"/>
          <p:cNvPicPr>
            <a:picLocks noChangeAspect="1"/>
          </p:cNvPicPr>
          <p:nvPr/>
        </p:nvPicPr>
        <p:blipFill>
          <a:blip r:embed="rId2"/>
          <a:srcRect l="7375" t="18130" r="18557"/>
          <a:stretch>
            <a:fillRect/>
          </a:stretch>
        </p:blipFill>
        <p:spPr>
          <a:xfrm>
            <a:off x="6091555" y="1220470"/>
            <a:ext cx="6038215" cy="5356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452880" y="805815"/>
            <a:ext cx="339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@ 1800 UTC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414260" y="720725"/>
            <a:ext cx="339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@ 2100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UTC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176" y="2651485"/>
            <a:ext cx="3936913" cy="3936913"/>
          </a:xfrm>
          <a:prstGeom prst="rect">
            <a:avLst/>
          </a:prstGeom>
        </p:spPr>
      </p:pic>
      <p:grpSp>
        <p:nvGrpSpPr>
          <p:cNvPr id="30" name="Google Shape;101;p1"/>
          <p:cNvGrpSpPr/>
          <p:nvPr/>
        </p:nvGrpSpPr>
        <p:grpSpPr>
          <a:xfrm>
            <a:off x="6297769" y="20910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60" y="4777740"/>
            <a:ext cx="777875" cy="69850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330" y="1449070"/>
            <a:ext cx="745490" cy="70167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600" y="5525770"/>
            <a:ext cx="708025" cy="70612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127125" y="6048375"/>
            <a:ext cx="721995" cy="8096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4040505" y="3122930"/>
            <a:ext cx="687705" cy="7334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805" y="3576955"/>
            <a:ext cx="799465" cy="67564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5970" y="453834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08660" y="727710"/>
            <a:ext cx="991235" cy="7207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49325" y="763905"/>
            <a:ext cx="701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46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61360" y="1479550"/>
            <a:ext cx="779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55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21055" y="3630295"/>
            <a:ext cx="628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53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57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01825" y="4888230"/>
            <a:ext cx="621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76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7135" y="5579745"/>
            <a:ext cx="61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82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200150" y="6178550"/>
            <a:ext cx="684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84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33595" y="4645025"/>
            <a:ext cx="612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76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412875" y="2334260"/>
            <a:ext cx="866775" cy="61150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484630" y="2387600"/>
            <a:ext cx="652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57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800028" y="1314755"/>
            <a:ext cx="640807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/>
              <a:t>RH AT DAY</a:t>
            </a:r>
            <a:r>
              <a:rPr lang="en-US" altLang="en-CA" sz="6600" b="1" dirty="0"/>
              <a:t>[%]</a:t>
            </a:r>
            <a:endParaRPr lang="en-US" altLang="en-CA" sz="66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487930" y="257175"/>
            <a:ext cx="833755" cy="69850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03982" y="38043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42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176" y="2651485"/>
            <a:ext cx="3936913" cy="393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0028" y="1314755"/>
            <a:ext cx="64080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/>
              <a:t>RH AT NIGHT</a:t>
            </a:r>
            <a:endParaRPr lang="en-CA" sz="7200" b="1" dirty="0"/>
          </a:p>
          <a:p>
            <a:pPr algn="ctr"/>
            <a:r>
              <a:rPr lang="en-US" sz="7200" b="1" dirty="0"/>
              <a:t>[%]</a:t>
            </a:r>
            <a:endParaRPr lang="en-US" sz="72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: Rounded Corners 18"/>
          <p:cNvSpPr/>
          <p:nvPr/>
        </p:nvSpPr>
        <p:spPr>
          <a:xfrm>
            <a:off x="4585970" y="444690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sp>
        <p:nvSpPr>
          <p:cNvPr id="3" name="Rectangle: Rounded Corners 18"/>
          <p:cNvSpPr/>
          <p:nvPr/>
        </p:nvSpPr>
        <p:spPr>
          <a:xfrm>
            <a:off x="3908425" y="3075940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18"/>
          <p:cNvSpPr/>
          <p:nvPr/>
        </p:nvSpPr>
        <p:spPr>
          <a:xfrm>
            <a:off x="3783330" y="5445760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18"/>
          <p:cNvSpPr/>
          <p:nvPr/>
        </p:nvSpPr>
        <p:spPr>
          <a:xfrm>
            <a:off x="2303145" y="4819650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18"/>
          <p:cNvSpPr/>
          <p:nvPr/>
        </p:nvSpPr>
        <p:spPr>
          <a:xfrm>
            <a:off x="789940" y="358838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18"/>
          <p:cNvSpPr/>
          <p:nvPr/>
        </p:nvSpPr>
        <p:spPr>
          <a:xfrm>
            <a:off x="1257935" y="5881370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18"/>
          <p:cNvSpPr/>
          <p:nvPr/>
        </p:nvSpPr>
        <p:spPr>
          <a:xfrm>
            <a:off x="1467485" y="213042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8"/>
          <p:cNvSpPr/>
          <p:nvPr/>
        </p:nvSpPr>
        <p:spPr>
          <a:xfrm>
            <a:off x="3230880" y="1314450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8"/>
          <p:cNvSpPr/>
          <p:nvPr/>
        </p:nvSpPr>
        <p:spPr>
          <a:xfrm>
            <a:off x="2389505" y="60769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18"/>
          <p:cNvSpPr/>
          <p:nvPr/>
        </p:nvSpPr>
        <p:spPr>
          <a:xfrm>
            <a:off x="789940" y="60769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22"/>
          <p:cNvSpPr txBox="1"/>
          <p:nvPr/>
        </p:nvSpPr>
        <p:spPr>
          <a:xfrm>
            <a:off x="806895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55</a:t>
            </a:r>
            <a:endParaRPr lang="en-US" sz="2800" b="1" dirty="0"/>
          </a:p>
        </p:txBody>
      </p:sp>
      <p:sp>
        <p:nvSpPr>
          <p:cNvPr id="40" name="TextBox 22"/>
          <p:cNvSpPr txBox="1"/>
          <p:nvPr/>
        </p:nvSpPr>
        <p:spPr>
          <a:xfrm>
            <a:off x="3783140" y="31679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56</a:t>
            </a:r>
            <a:endParaRPr lang="en-US" sz="2800" b="1" dirty="0"/>
          </a:p>
        </p:txBody>
      </p:sp>
      <p:sp>
        <p:nvSpPr>
          <p:cNvPr id="41" name="TextBox 22"/>
          <p:cNvSpPr txBox="1"/>
          <p:nvPr/>
        </p:nvSpPr>
        <p:spPr>
          <a:xfrm>
            <a:off x="1467485" y="2223135"/>
            <a:ext cx="677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56</a:t>
            </a:r>
            <a:endParaRPr lang="en-US" sz="2800" b="1" dirty="0"/>
          </a:p>
        </p:txBody>
      </p:sp>
      <p:sp>
        <p:nvSpPr>
          <p:cNvPr id="42" name="TextBox 22"/>
          <p:cNvSpPr txBox="1"/>
          <p:nvPr/>
        </p:nvSpPr>
        <p:spPr>
          <a:xfrm>
            <a:off x="3230690" y="140650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65</a:t>
            </a:r>
            <a:endParaRPr lang="en-US" sz="2800" b="1" dirty="0"/>
          </a:p>
        </p:txBody>
      </p:sp>
      <p:sp>
        <p:nvSpPr>
          <p:cNvPr id="43" name="TextBox 22"/>
          <p:cNvSpPr txBox="1"/>
          <p:nvPr/>
        </p:nvSpPr>
        <p:spPr>
          <a:xfrm>
            <a:off x="806895" y="70038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54</a:t>
            </a:r>
            <a:endParaRPr lang="en-US" sz="2800" b="1" dirty="0"/>
          </a:p>
        </p:txBody>
      </p:sp>
      <p:sp>
        <p:nvSpPr>
          <p:cNvPr id="44" name="TextBox 22"/>
          <p:cNvSpPr txBox="1"/>
          <p:nvPr/>
        </p:nvSpPr>
        <p:spPr>
          <a:xfrm>
            <a:off x="2302955" y="70038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53</a:t>
            </a:r>
            <a:endParaRPr lang="en-US" sz="2800" b="1" dirty="0"/>
          </a:p>
        </p:txBody>
      </p:sp>
      <p:sp>
        <p:nvSpPr>
          <p:cNvPr id="45" name="TextBox 24"/>
          <p:cNvSpPr txBox="1"/>
          <p:nvPr/>
        </p:nvSpPr>
        <p:spPr>
          <a:xfrm>
            <a:off x="236402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94</a:t>
            </a:r>
            <a:endParaRPr lang="en-US" sz="2800" b="1" dirty="0"/>
          </a:p>
        </p:txBody>
      </p:sp>
      <p:sp>
        <p:nvSpPr>
          <p:cNvPr id="46" name="TextBox 34"/>
          <p:cNvSpPr txBox="1"/>
          <p:nvPr/>
        </p:nvSpPr>
        <p:spPr>
          <a:xfrm>
            <a:off x="1306763" y="59972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90</a:t>
            </a:r>
            <a:endParaRPr lang="en-US" sz="2800" b="1" dirty="0"/>
          </a:p>
        </p:txBody>
      </p:sp>
      <p:sp>
        <p:nvSpPr>
          <p:cNvPr id="47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88</a:t>
            </a:r>
            <a:endParaRPr lang="en-US" sz="2800" b="1" dirty="0"/>
          </a:p>
        </p:txBody>
      </p:sp>
      <p:sp>
        <p:nvSpPr>
          <p:cNvPr id="48" name="TextBox 35"/>
          <p:cNvSpPr txBox="1"/>
          <p:nvPr/>
        </p:nvSpPr>
        <p:spPr>
          <a:xfrm>
            <a:off x="465128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93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3415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DAY</a:t>
                </a:r>
                <a:r>
                  <a:rPr lang="en-US" altLang="en-CA" sz="7200" b="1" dirty="0"/>
                  <a:t>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7200" b="1" dirty="0"/>
                  <a:t>]</a:t>
                </a:r>
                <a:endParaRPr lang="en-US" sz="7200" b="1" dirty="0"/>
              </a:p>
              <a:p>
                <a:pPr algn="ctr"/>
                <a:endParaRPr lang="en-US" altLang="en-CA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3415030"/>
              </a:xfrm>
              <a:prstGeom prst="rect">
                <a:avLst/>
              </a:prstGeom>
              <a:blipFill rotWithShape="1">
                <a:blip r:embed="rId2"/>
                <a:stretch>
                  <a:fillRect l="-5" t="-9" r="3" b="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927860" y="4728845"/>
            <a:ext cx="717550" cy="74739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330" y="1555115"/>
            <a:ext cx="839470" cy="68453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600" y="5526405"/>
            <a:ext cx="904875" cy="70548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162685" y="6103620"/>
            <a:ext cx="925830" cy="68326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165" y="3229610"/>
            <a:ext cx="815975" cy="7334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814705" y="3663315"/>
            <a:ext cx="741045" cy="66357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639310" y="4573905"/>
            <a:ext cx="779780" cy="6178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939800" y="780415"/>
            <a:ext cx="845185" cy="68580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4567" y="799360"/>
            <a:ext cx="1014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34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38500" y="1627505"/>
            <a:ext cx="642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33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79241" y="3716583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881357" y="333608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7595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30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622409" y="56149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28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27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562475" y="4627245"/>
            <a:ext cx="856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29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466850" y="2195195"/>
            <a:ext cx="728345" cy="73406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35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436495" y="208915"/>
            <a:ext cx="834390" cy="6559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93370" y="27194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ea typeface="Cambria Math" panose="02040503050406030204" pitchFamily="18" charset="0"/>
              </a:rPr>
              <a:t>35</a:t>
            </a:r>
            <a:endParaRPr lang="en-US" sz="2800" b="1" dirty="0"/>
          </a:p>
        </p:txBody>
      </p:sp>
      <p:pic>
        <p:nvPicPr>
          <p:cNvPr id="39" name="Google Shape;97;p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NIGHT</a:t>
                </a:r>
                <a:r>
                  <a:rPr lang="en-US" altLang="en-CA" sz="7200" b="1" dirty="0">
                    <a:sym typeface="+mn-ea"/>
                  </a:rPr>
                  <a:t>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7200" b="1" dirty="0">
                    <a:sym typeface="+mn-ea"/>
                  </a:rPr>
                  <a:t>]</a:t>
                </a:r>
                <a:endParaRPr lang="en-US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932940" y="4796790"/>
            <a:ext cx="687705" cy="67945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248025" y="1323975"/>
            <a:ext cx="828040" cy="54356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835400" y="5441315"/>
            <a:ext cx="708660" cy="7334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269365" y="6122035"/>
            <a:ext cx="699135" cy="66484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4179570" y="3194050"/>
            <a:ext cx="718185" cy="592455"/>
          </a:xfrm>
          <a:prstGeom prst="roundRect">
            <a:avLst/>
          </a:prstGeom>
          <a:solidFill>
            <a:srgbClr val="00B0F0">
              <a:alpha val="22000"/>
            </a:srgbClr>
          </a:solidFill>
          <a:ln w="19050">
            <a:solidFill>
              <a:srgbClr val="2663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89305" y="3658870"/>
            <a:ext cx="803910" cy="59944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44695" y="4502785"/>
            <a:ext cx="756285" cy="62801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957580" y="709930"/>
            <a:ext cx="706755" cy="70612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4567" y="799360"/>
            <a:ext cx="1014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26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48025" y="1345565"/>
            <a:ext cx="873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28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00507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24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29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830620" y="4923609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620" y="4923609"/>
                <a:ext cx="928032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59" t="-87" r="23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26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61" t="-55" r="25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4420141" y="457368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25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430655" y="2245995"/>
            <a:ext cx="732790" cy="6559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30" t="-106" r="62" b="1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/>
          <p:cNvSpPr/>
          <p:nvPr/>
        </p:nvSpPr>
        <p:spPr>
          <a:xfrm>
            <a:off x="2460625" y="388620"/>
            <a:ext cx="779145" cy="60134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319651" y="43340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</a:rPr>
              <a:t>27</a:t>
            </a:r>
            <a:endParaRPr lang="en-US" sz="2800" b="1" dirty="0"/>
          </a:p>
        </p:txBody>
      </p:sp>
      <p:pic>
        <p:nvPicPr>
          <p:cNvPr id="39" name="Google Shape;97;p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500004">
            <a:off x="7397598" y="3950611"/>
            <a:ext cx="3235141" cy="2469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" y="-19050"/>
            <a:ext cx="12222480" cy="602615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PRESSURE SYSTEM @ 1200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Screenshot from 2022-11-04 07-33-58"/>
          <p:cNvPicPr>
            <a:picLocks noChangeAspect="1"/>
          </p:cNvPicPr>
          <p:nvPr/>
        </p:nvPicPr>
        <p:blipFill>
          <a:blip r:embed="rId1"/>
          <a:srcRect l="4036" t="14054" r="11995"/>
          <a:stretch>
            <a:fillRect/>
          </a:stretch>
        </p:blipFill>
        <p:spPr>
          <a:xfrm>
            <a:off x="7620" y="508000"/>
            <a:ext cx="12084685" cy="6249670"/>
          </a:xfrm>
          <a:prstGeom prst="rect">
            <a:avLst/>
          </a:prstGeom>
        </p:spPr>
      </p:pic>
      <p:sp>
        <p:nvSpPr>
          <p:cNvPr id="6" name="Arrow: Right 4"/>
          <p:cNvSpPr/>
          <p:nvPr/>
        </p:nvSpPr>
        <p:spPr>
          <a:xfrm>
            <a:off x="998855" y="4924425"/>
            <a:ext cx="2210435" cy="928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1023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Arrow: Right 4"/>
          <p:cNvSpPr/>
          <p:nvPr/>
        </p:nvSpPr>
        <p:spPr>
          <a:xfrm>
            <a:off x="7620" y="1290320"/>
            <a:ext cx="2251710" cy="94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1027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-2022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490654" y="-28696"/>
            <a:ext cx="45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GENERAL OUTLOOK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46834" y="2329603"/>
            <a:ext cx="5687875" cy="2122805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CA" sz="8800" dirty="0">
                <a:solidFill>
                  <a:schemeClr val="bg1"/>
                </a:solidFill>
              </a:rPr>
              <a:t>30</a:t>
            </a:r>
            <a:r>
              <a:rPr lang="en-CA" sz="8800" dirty="0">
                <a:solidFill>
                  <a:schemeClr val="bg1"/>
                </a:solidFill>
              </a:rPr>
              <a:t>-</a:t>
            </a:r>
            <a:r>
              <a:rPr lang="en-US" altLang="en-CA" sz="8800" dirty="0">
                <a:solidFill>
                  <a:schemeClr val="bg1"/>
                </a:solidFill>
              </a:rPr>
              <a:t>6</a:t>
            </a:r>
            <a:r>
              <a:rPr lang="en-CA" sz="8800" dirty="0">
                <a:solidFill>
                  <a:schemeClr val="bg1"/>
                </a:solidFill>
              </a:rPr>
              <a:t>0%</a:t>
            </a:r>
            <a:endParaRPr lang="en-CA" sz="8800" dirty="0">
              <a:solidFill>
                <a:schemeClr val="bg1"/>
              </a:solidFill>
            </a:endParaRPr>
          </a:p>
        </p:txBody>
      </p:sp>
      <p:pic>
        <p:nvPicPr>
          <p:cNvPr id="48" name="Google Shape;88;p1"/>
          <p:cNvPicPr preferRelativeResize="0"/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618600" y="83347"/>
            <a:ext cx="5700288" cy="67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37392" y="4054975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52461" y="3456605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0564" y="5920159"/>
            <a:ext cx="551238" cy="6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  <a:endParaRPr lang="en-CA" sz="3200" b="1" dirty="0">
              <a:solidFill>
                <a:schemeClr val="bg1"/>
              </a:solidFill>
            </a:endParaRPr>
          </a:p>
        </p:txBody>
      </p:sp>
      <p:pic>
        <p:nvPicPr>
          <p:cNvPr id="19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0954" y="4452362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70524" y="5280422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2858" y="3265949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53829" y="4452362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03794" y="4694297"/>
            <a:ext cx="551238" cy="63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1471295" y="443230"/>
            <a:ext cx="3305175" cy="39560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dirty="0">
                              <a:latin typeface="Times New Roman" panose="02020603050405020304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a:t>30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sz="2400" b="1" i="0" dirty="0">
                              <a:latin typeface="Times New Roman" panose="02020603050405020304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DejaVu Math TeX Gyre" panose="02000503000000000000" charset="0"/>
                                  <a:ea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𝟒</m:t>
                              </m:r>
                              <m:r>
                                <a:rPr lang="en-US" sz="2400" b="1" i="1" smtClean="0"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40 %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-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76 %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9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4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34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  <a:sym typeface="Calibri"/>
                            </a:rPr>
                            <a:t>S</a:t>
                          </a:r>
                          <a:endParaRPr lang="en-GB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S</a:t>
                          </a:r>
                          <a:endParaRPr lang="en-US" sz="2400" b="1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2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4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40 %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-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76 %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9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4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34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  <a:sym typeface="Calibri"/>
                            </a:rPr>
                            <a:t>S</a:t>
                          </a:r>
                          <a:endParaRPr lang="en-GB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S</a:t>
                          </a:r>
                          <a:endParaRPr lang="en-US" sz="2400" b="1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2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4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/>
                  <a:ea typeface="Calibri"/>
                  <a:cs typeface="Calibri"/>
                  <a:sym typeface="Calibri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186688" y="-44014"/>
            <a:ext cx="444735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74E13"/>
                </a:solidFill>
                <a:latin typeface="Times New Roman" panose="02020603050405020304" charset="0"/>
                <a:ea typeface="Impact" panose="020B0806030902050204"/>
                <a:cs typeface="Times New Roman" panose="02020603050405020304" charset="0"/>
                <a:sym typeface="Impact" panose="020B0806030902050204"/>
              </a:rPr>
              <a:t>Department of </a:t>
            </a:r>
            <a:r>
              <a:rPr lang="en-GB" sz="2400" b="1" dirty="0">
                <a:solidFill>
                  <a:srgbClr val="274E13"/>
                </a:solidFill>
                <a:latin typeface="Times New Roman" panose="02020603050405020304" charset="0"/>
                <a:ea typeface="Impact" panose="020B0806030902050204"/>
                <a:cs typeface="Times New Roman" panose="02020603050405020304" charset="0"/>
                <a:sym typeface="Impact" panose="020B0806030902050204"/>
              </a:rPr>
              <a:t>Meteorology and Climate Science</a:t>
            </a:r>
            <a:r>
              <a:rPr lang="en-US" altLang="en-GB" sz="2400" b="1" dirty="0">
                <a:solidFill>
                  <a:srgbClr val="274E13"/>
                </a:solidFill>
                <a:latin typeface="Times New Roman" panose="02020603050405020304" charset="0"/>
                <a:ea typeface="Impact" panose="020B0806030902050204"/>
                <a:cs typeface="Times New Roman" panose="02020603050405020304" charset="0"/>
                <a:sym typeface="Impact" panose="020B0806030902050204"/>
              </a:rPr>
              <a:t>,</a:t>
            </a:r>
            <a:r>
              <a:rPr lang="en-GB" sz="2000" b="1" dirty="0">
                <a:solidFill>
                  <a:srgbClr val="274E13"/>
                </a:solidFill>
                <a:latin typeface="Times New Roman" panose="02020603050405020304" charset="0"/>
                <a:ea typeface="Impact" panose="020B0806030902050204"/>
                <a:cs typeface="Times New Roman" panose="02020603050405020304" charset="0"/>
                <a:sym typeface="Impact" panose="020B0806030902050204"/>
              </a:rPr>
              <a:t> KNUST</a:t>
            </a:r>
            <a:endParaRPr sz="2000" b="1" dirty="0">
              <a:solidFill>
                <a:srgbClr val="274E13"/>
              </a:solidFill>
              <a:latin typeface="Times New Roman" panose="02020603050405020304" charset="0"/>
              <a:ea typeface="Impact" panose="020B0806030902050204"/>
              <a:cs typeface="Times New Roman" panose="02020603050405020304" charset="0"/>
              <a:sym typeface="Impact" panose="020B0806030902050204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9"/>
          <a:srcRect l="39965" t="46769" r="41222" b="36523"/>
          <a:stretch>
            <a:fillRect/>
          </a:stretch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46246" y="6272063"/>
            <a:ext cx="5738375" cy="3987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SUNSET: </a:t>
            </a:r>
            <a:r>
              <a:rPr lang="en-US" sz="2000" b="1" dirty="0">
                <a:solidFill>
                  <a:srgbClr val="266390"/>
                </a:solidFill>
              </a:rPr>
              <a:t>05:46 PM</a:t>
            </a:r>
            <a:r>
              <a:rPr lang="en-US" sz="2000" b="1" dirty="0">
                <a:solidFill>
                  <a:srgbClr val="274E13"/>
                </a:solidFill>
              </a:rPr>
              <a:t>	     SUNRISE: </a:t>
            </a:r>
            <a:r>
              <a:rPr lang="en-US" sz="2000" b="1" dirty="0">
                <a:solidFill>
                  <a:srgbClr val="266390"/>
                </a:solidFill>
              </a:rPr>
              <a:t>05:54 AM</a:t>
            </a:r>
            <a:endParaRPr lang="en-US" sz="2000" b="1" dirty="0">
              <a:solidFill>
                <a:srgbClr val="266390"/>
              </a:solidFill>
            </a:endParaRPr>
          </a:p>
        </p:txBody>
      </p:sp>
      <p:grpSp>
        <p:nvGrpSpPr>
          <p:cNvPr id="42" name="Google Shape;108;p1"/>
          <p:cNvGrpSpPr/>
          <p:nvPr/>
        </p:nvGrpSpPr>
        <p:grpSpPr>
          <a:xfrm>
            <a:off x="201271" y="1059076"/>
            <a:ext cx="652848" cy="2522806"/>
            <a:chOff x="86725" y="1189475"/>
            <a:chExt cx="652848" cy="3086987"/>
          </a:xfrm>
        </p:grpSpPr>
        <p:sp>
          <p:nvSpPr>
            <p:cNvPr id="43" name="Google Shape;109;p1"/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/>
              <p:cNvPicPr preferRelativeResize="0"/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922" y="3067425"/>
          <a:ext cx="977900" cy="1549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77900"/>
              </a:tblGrid>
              <a:tr h="317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317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4447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3585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54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73615" y="120949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5901234" y="3209579"/>
            <a:ext cx="441681" cy="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t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075" y="4247515"/>
            <a:ext cx="4476750" cy="242252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577340" y="2425700"/>
            <a:ext cx="3126740" cy="1903095"/>
          </a:xfrm>
          <a:custGeom>
            <a:avLst/>
            <a:gdLst>
              <a:gd name="connisteX0" fmla="*/ 457227 w 3126767"/>
              <a:gd name="connsiteY0" fmla="*/ 28765 h 1903034"/>
              <a:gd name="connisteX1" fmla="*/ 528347 w 3126767"/>
              <a:gd name="connsiteY1" fmla="*/ 57340 h 1903034"/>
              <a:gd name="connisteX2" fmla="*/ 599467 w 3126767"/>
              <a:gd name="connsiteY2" fmla="*/ 71310 h 1903034"/>
              <a:gd name="connisteX3" fmla="*/ 670587 w 3126767"/>
              <a:gd name="connsiteY3" fmla="*/ 99885 h 1903034"/>
              <a:gd name="connisteX4" fmla="*/ 741707 w 3126767"/>
              <a:gd name="connsiteY4" fmla="*/ 127825 h 1903034"/>
              <a:gd name="connisteX5" fmla="*/ 798222 w 3126767"/>
              <a:gd name="connsiteY5" fmla="*/ 198945 h 1903034"/>
              <a:gd name="connisteX6" fmla="*/ 798222 w 3126767"/>
              <a:gd name="connsiteY6" fmla="*/ 270065 h 1903034"/>
              <a:gd name="connisteX7" fmla="*/ 812192 w 3126767"/>
              <a:gd name="connsiteY7" fmla="*/ 341185 h 1903034"/>
              <a:gd name="connisteX8" fmla="*/ 883312 w 3126767"/>
              <a:gd name="connsiteY8" fmla="*/ 412305 h 1903034"/>
              <a:gd name="connisteX9" fmla="*/ 954432 w 3126767"/>
              <a:gd name="connsiteY9" fmla="*/ 426275 h 1903034"/>
              <a:gd name="connisteX10" fmla="*/ 1025552 w 3126767"/>
              <a:gd name="connsiteY10" fmla="*/ 426275 h 1903034"/>
              <a:gd name="connisteX11" fmla="*/ 1096672 w 3126767"/>
              <a:gd name="connsiteY11" fmla="*/ 412305 h 1903034"/>
              <a:gd name="connisteX12" fmla="*/ 1167157 w 3126767"/>
              <a:gd name="connsiteY12" fmla="*/ 383730 h 1903034"/>
              <a:gd name="connisteX13" fmla="*/ 1238277 w 3126767"/>
              <a:gd name="connsiteY13" fmla="*/ 355155 h 1903034"/>
              <a:gd name="connisteX14" fmla="*/ 1309397 w 3126767"/>
              <a:gd name="connsiteY14" fmla="*/ 312610 h 1903034"/>
              <a:gd name="connisteX15" fmla="*/ 1380517 w 3126767"/>
              <a:gd name="connsiteY15" fmla="*/ 284035 h 1903034"/>
              <a:gd name="connisteX16" fmla="*/ 1451637 w 3126767"/>
              <a:gd name="connsiteY16" fmla="*/ 341185 h 1903034"/>
              <a:gd name="connisteX17" fmla="*/ 1522122 w 3126767"/>
              <a:gd name="connsiteY17" fmla="*/ 326580 h 1903034"/>
              <a:gd name="connisteX18" fmla="*/ 1593242 w 3126767"/>
              <a:gd name="connsiteY18" fmla="*/ 312610 h 1903034"/>
              <a:gd name="connisteX19" fmla="*/ 1664362 w 3126767"/>
              <a:gd name="connsiteY19" fmla="*/ 312610 h 1903034"/>
              <a:gd name="connisteX20" fmla="*/ 1735482 w 3126767"/>
              <a:gd name="connsiteY20" fmla="*/ 312610 h 1903034"/>
              <a:gd name="connisteX21" fmla="*/ 1806602 w 3126767"/>
              <a:gd name="connsiteY21" fmla="*/ 312610 h 1903034"/>
              <a:gd name="connisteX22" fmla="*/ 1877087 w 3126767"/>
              <a:gd name="connsiteY22" fmla="*/ 312610 h 1903034"/>
              <a:gd name="connisteX23" fmla="*/ 1948207 w 3126767"/>
              <a:gd name="connsiteY23" fmla="*/ 298640 h 1903034"/>
              <a:gd name="connisteX24" fmla="*/ 2019327 w 3126767"/>
              <a:gd name="connsiteY24" fmla="*/ 284035 h 1903034"/>
              <a:gd name="connisteX25" fmla="*/ 2090447 w 3126767"/>
              <a:gd name="connsiteY25" fmla="*/ 284035 h 1903034"/>
              <a:gd name="connisteX26" fmla="*/ 2161567 w 3126767"/>
              <a:gd name="connsiteY26" fmla="*/ 256095 h 1903034"/>
              <a:gd name="connisteX27" fmla="*/ 2218082 w 3126767"/>
              <a:gd name="connsiteY27" fmla="*/ 184975 h 1903034"/>
              <a:gd name="connisteX28" fmla="*/ 2218082 w 3126767"/>
              <a:gd name="connsiteY28" fmla="*/ 113855 h 1903034"/>
              <a:gd name="connisteX29" fmla="*/ 2289202 w 3126767"/>
              <a:gd name="connsiteY29" fmla="*/ 113855 h 1903034"/>
              <a:gd name="connisteX30" fmla="*/ 2360322 w 3126767"/>
              <a:gd name="connsiteY30" fmla="*/ 85280 h 1903034"/>
              <a:gd name="connisteX31" fmla="*/ 2431442 w 3126767"/>
              <a:gd name="connsiteY31" fmla="*/ 71310 h 1903034"/>
              <a:gd name="connisteX32" fmla="*/ 2501927 w 3126767"/>
              <a:gd name="connsiteY32" fmla="*/ 42735 h 1903034"/>
              <a:gd name="connisteX33" fmla="*/ 2573047 w 3126767"/>
              <a:gd name="connsiteY33" fmla="*/ 42735 h 1903034"/>
              <a:gd name="connisteX34" fmla="*/ 2644167 w 3126767"/>
              <a:gd name="connsiteY34" fmla="*/ 190 h 1903034"/>
              <a:gd name="connisteX35" fmla="*/ 2715287 w 3126767"/>
              <a:gd name="connsiteY35" fmla="*/ 57340 h 1903034"/>
              <a:gd name="connisteX36" fmla="*/ 2700682 w 3126767"/>
              <a:gd name="connsiteY36" fmla="*/ 127825 h 1903034"/>
              <a:gd name="connisteX37" fmla="*/ 2658137 w 3126767"/>
              <a:gd name="connsiteY37" fmla="*/ 198945 h 1903034"/>
              <a:gd name="connisteX38" fmla="*/ 2644167 w 3126767"/>
              <a:gd name="connsiteY38" fmla="*/ 270065 h 1903034"/>
              <a:gd name="connisteX39" fmla="*/ 2672742 w 3126767"/>
              <a:gd name="connsiteY39" fmla="*/ 341185 h 1903034"/>
              <a:gd name="connisteX40" fmla="*/ 2743227 w 3126767"/>
              <a:gd name="connsiteY40" fmla="*/ 383730 h 1903034"/>
              <a:gd name="connisteX41" fmla="*/ 2743227 w 3126767"/>
              <a:gd name="connsiteY41" fmla="*/ 454850 h 1903034"/>
              <a:gd name="connisteX42" fmla="*/ 2729257 w 3126767"/>
              <a:gd name="connsiteY42" fmla="*/ 525335 h 1903034"/>
              <a:gd name="connisteX43" fmla="*/ 2686712 w 3126767"/>
              <a:gd name="connsiteY43" fmla="*/ 596455 h 1903034"/>
              <a:gd name="connisteX44" fmla="*/ 2658137 w 3126767"/>
              <a:gd name="connsiteY44" fmla="*/ 667575 h 1903034"/>
              <a:gd name="connisteX45" fmla="*/ 2686712 w 3126767"/>
              <a:gd name="connsiteY45" fmla="*/ 738695 h 1903034"/>
              <a:gd name="connisteX46" fmla="*/ 2743227 w 3126767"/>
              <a:gd name="connsiteY46" fmla="*/ 809815 h 1903034"/>
              <a:gd name="connisteX47" fmla="*/ 2800377 w 3126767"/>
              <a:gd name="connsiteY47" fmla="*/ 880300 h 1903034"/>
              <a:gd name="connisteX48" fmla="*/ 2842922 w 3126767"/>
              <a:gd name="connsiteY48" fmla="*/ 951420 h 1903034"/>
              <a:gd name="connisteX49" fmla="*/ 2914042 w 3126767"/>
              <a:gd name="connsiteY49" fmla="*/ 979995 h 1903034"/>
              <a:gd name="connisteX50" fmla="*/ 2985162 w 3126767"/>
              <a:gd name="connsiteY50" fmla="*/ 993965 h 1903034"/>
              <a:gd name="connisteX51" fmla="*/ 3055647 w 3126767"/>
              <a:gd name="connsiteY51" fmla="*/ 1065085 h 1903034"/>
              <a:gd name="connisteX52" fmla="*/ 3126767 w 3126767"/>
              <a:gd name="connsiteY52" fmla="*/ 1093660 h 1903034"/>
              <a:gd name="connisteX53" fmla="*/ 3055647 w 3126767"/>
              <a:gd name="connsiteY53" fmla="*/ 1150175 h 1903034"/>
              <a:gd name="connisteX54" fmla="*/ 2999132 w 3126767"/>
              <a:gd name="connsiteY54" fmla="*/ 1221295 h 1903034"/>
              <a:gd name="connisteX55" fmla="*/ 2928012 w 3126767"/>
              <a:gd name="connsiteY55" fmla="*/ 1278445 h 1903034"/>
              <a:gd name="connisteX56" fmla="*/ 2856892 w 3126767"/>
              <a:gd name="connsiteY56" fmla="*/ 1278445 h 1903034"/>
              <a:gd name="connisteX57" fmla="*/ 2786407 w 3126767"/>
              <a:gd name="connsiteY57" fmla="*/ 1306385 h 1903034"/>
              <a:gd name="connisteX58" fmla="*/ 2715287 w 3126767"/>
              <a:gd name="connsiteY58" fmla="*/ 1306385 h 1903034"/>
              <a:gd name="connisteX59" fmla="*/ 2644167 w 3126767"/>
              <a:gd name="connsiteY59" fmla="*/ 1320990 h 1903034"/>
              <a:gd name="connisteX60" fmla="*/ 2573047 w 3126767"/>
              <a:gd name="connsiteY60" fmla="*/ 1320990 h 1903034"/>
              <a:gd name="connisteX61" fmla="*/ 2501927 w 3126767"/>
              <a:gd name="connsiteY61" fmla="*/ 1348930 h 1903034"/>
              <a:gd name="connisteX62" fmla="*/ 2431442 w 3126767"/>
              <a:gd name="connsiteY62" fmla="*/ 1348930 h 1903034"/>
              <a:gd name="connisteX63" fmla="*/ 2360322 w 3126767"/>
              <a:gd name="connsiteY63" fmla="*/ 1363535 h 1903034"/>
              <a:gd name="connisteX64" fmla="*/ 2289202 w 3126767"/>
              <a:gd name="connsiteY64" fmla="*/ 1377505 h 1903034"/>
              <a:gd name="connisteX65" fmla="*/ 2218082 w 3126767"/>
              <a:gd name="connsiteY65" fmla="*/ 1406080 h 1903034"/>
              <a:gd name="connisteX66" fmla="*/ 2146962 w 3126767"/>
              <a:gd name="connsiteY66" fmla="*/ 1448625 h 1903034"/>
              <a:gd name="connisteX67" fmla="*/ 2076477 w 3126767"/>
              <a:gd name="connsiteY67" fmla="*/ 1462595 h 1903034"/>
              <a:gd name="connisteX68" fmla="*/ 2005357 w 3126767"/>
              <a:gd name="connsiteY68" fmla="*/ 1477200 h 1903034"/>
              <a:gd name="connisteX69" fmla="*/ 1934237 w 3126767"/>
              <a:gd name="connsiteY69" fmla="*/ 1505140 h 1903034"/>
              <a:gd name="connisteX70" fmla="*/ 1863117 w 3126767"/>
              <a:gd name="connsiteY70" fmla="*/ 1547685 h 1903034"/>
              <a:gd name="connisteX71" fmla="*/ 1791997 w 3126767"/>
              <a:gd name="connsiteY71" fmla="*/ 1590230 h 1903034"/>
              <a:gd name="connisteX72" fmla="*/ 1720877 w 3126767"/>
              <a:gd name="connsiteY72" fmla="*/ 1633410 h 1903034"/>
              <a:gd name="connisteX73" fmla="*/ 1650392 w 3126767"/>
              <a:gd name="connsiteY73" fmla="*/ 1661350 h 1903034"/>
              <a:gd name="connisteX74" fmla="*/ 1579272 w 3126767"/>
              <a:gd name="connsiteY74" fmla="*/ 1633410 h 1903034"/>
              <a:gd name="connisteX75" fmla="*/ 1508152 w 3126767"/>
              <a:gd name="connsiteY75" fmla="*/ 1647380 h 1903034"/>
              <a:gd name="connisteX76" fmla="*/ 1437032 w 3126767"/>
              <a:gd name="connsiteY76" fmla="*/ 1689925 h 1903034"/>
              <a:gd name="connisteX77" fmla="*/ 1365912 w 3126767"/>
              <a:gd name="connsiteY77" fmla="*/ 1718500 h 1903034"/>
              <a:gd name="connisteX78" fmla="*/ 1295427 w 3126767"/>
              <a:gd name="connsiteY78" fmla="*/ 1718500 h 1903034"/>
              <a:gd name="connisteX79" fmla="*/ 1224307 w 3126767"/>
              <a:gd name="connsiteY79" fmla="*/ 1732470 h 1903034"/>
              <a:gd name="connisteX80" fmla="*/ 1153187 w 3126767"/>
              <a:gd name="connsiteY80" fmla="*/ 1746440 h 1903034"/>
              <a:gd name="connisteX81" fmla="*/ 1082067 w 3126767"/>
              <a:gd name="connsiteY81" fmla="*/ 1789620 h 1903034"/>
              <a:gd name="connisteX82" fmla="*/ 1010947 w 3126767"/>
              <a:gd name="connsiteY82" fmla="*/ 1846135 h 1903034"/>
              <a:gd name="connisteX83" fmla="*/ 940462 w 3126767"/>
              <a:gd name="connsiteY83" fmla="*/ 1860105 h 1903034"/>
              <a:gd name="connisteX84" fmla="*/ 869342 w 3126767"/>
              <a:gd name="connsiteY84" fmla="*/ 1902650 h 1903034"/>
              <a:gd name="connisteX85" fmla="*/ 798222 w 3126767"/>
              <a:gd name="connsiteY85" fmla="*/ 1874710 h 1903034"/>
              <a:gd name="connisteX86" fmla="*/ 727102 w 3126767"/>
              <a:gd name="connsiteY86" fmla="*/ 1832165 h 1903034"/>
              <a:gd name="connisteX87" fmla="*/ 655982 w 3126767"/>
              <a:gd name="connsiteY87" fmla="*/ 1817560 h 1903034"/>
              <a:gd name="connisteX88" fmla="*/ 585497 w 3126767"/>
              <a:gd name="connsiteY88" fmla="*/ 1789620 h 1903034"/>
              <a:gd name="connisteX89" fmla="*/ 514377 w 3126767"/>
              <a:gd name="connsiteY89" fmla="*/ 1775015 h 1903034"/>
              <a:gd name="connisteX90" fmla="*/ 443257 w 3126767"/>
              <a:gd name="connsiteY90" fmla="*/ 1761045 h 1903034"/>
              <a:gd name="connisteX91" fmla="*/ 372137 w 3126767"/>
              <a:gd name="connsiteY91" fmla="*/ 1746440 h 1903034"/>
              <a:gd name="connisteX92" fmla="*/ 301017 w 3126767"/>
              <a:gd name="connsiteY92" fmla="*/ 1746440 h 1903034"/>
              <a:gd name="connisteX93" fmla="*/ 230532 w 3126767"/>
              <a:gd name="connsiteY93" fmla="*/ 1746440 h 1903034"/>
              <a:gd name="connisteX94" fmla="*/ 159412 w 3126767"/>
              <a:gd name="connsiteY94" fmla="*/ 1732470 h 1903034"/>
              <a:gd name="connisteX95" fmla="*/ 88292 w 3126767"/>
              <a:gd name="connsiteY95" fmla="*/ 1718500 h 1903034"/>
              <a:gd name="connisteX96" fmla="*/ 17172 w 3126767"/>
              <a:gd name="connsiteY96" fmla="*/ 1675955 h 1903034"/>
              <a:gd name="connisteX97" fmla="*/ 88292 w 3126767"/>
              <a:gd name="connsiteY97" fmla="*/ 1675955 h 1903034"/>
              <a:gd name="connisteX98" fmla="*/ 159412 w 3126767"/>
              <a:gd name="connsiteY98" fmla="*/ 1675955 h 1903034"/>
              <a:gd name="connisteX99" fmla="*/ 230532 w 3126767"/>
              <a:gd name="connsiteY99" fmla="*/ 1661350 h 1903034"/>
              <a:gd name="connisteX100" fmla="*/ 301017 w 3126767"/>
              <a:gd name="connsiteY100" fmla="*/ 1661350 h 1903034"/>
              <a:gd name="connisteX101" fmla="*/ 329592 w 3126767"/>
              <a:gd name="connsiteY101" fmla="*/ 1590230 h 1903034"/>
              <a:gd name="connisteX102" fmla="*/ 358167 w 3126767"/>
              <a:gd name="connsiteY102" fmla="*/ 1519745 h 1903034"/>
              <a:gd name="connisteX103" fmla="*/ 344197 w 3126767"/>
              <a:gd name="connsiteY103" fmla="*/ 1448625 h 1903034"/>
              <a:gd name="connisteX104" fmla="*/ 273077 w 3126767"/>
              <a:gd name="connsiteY104" fmla="*/ 1406080 h 1903034"/>
              <a:gd name="connisteX105" fmla="*/ 215927 w 3126767"/>
              <a:gd name="connsiteY105" fmla="*/ 1334960 h 1903034"/>
              <a:gd name="connisteX106" fmla="*/ 159412 w 3126767"/>
              <a:gd name="connsiteY106" fmla="*/ 1263840 h 1903034"/>
              <a:gd name="connisteX107" fmla="*/ 130837 w 3126767"/>
              <a:gd name="connsiteY107" fmla="*/ 1192720 h 1903034"/>
              <a:gd name="connisteX108" fmla="*/ 102262 w 3126767"/>
              <a:gd name="connsiteY108" fmla="*/ 1122235 h 1903034"/>
              <a:gd name="connisteX109" fmla="*/ 74322 w 3126767"/>
              <a:gd name="connsiteY109" fmla="*/ 1051115 h 1903034"/>
              <a:gd name="connisteX110" fmla="*/ 31777 w 3126767"/>
              <a:gd name="connsiteY110" fmla="*/ 979995 h 1903034"/>
              <a:gd name="connisteX111" fmla="*/ 3202 w 3126767"/>
              <a:gd name="connsiteY111" fmla="*/ 908875 h 1903034"/>
              <a:gd name="connisteX112" fmla="*/ 3202 w 3126767"/>
              <a:gd name="connsiteY112" fmla="*/ 837755 h 1903034"/>
              <a:gd name="connisteX113" fmla="*/ 17172 w 3126767"/>
              <a:gd name="connsiteY113" fmla="*/ 767270 h 1903034"/>
              <a:gd name="connisteX114" fmla="*/ 31777 w 3126767"/>
              <a:gd name="connsiteY114" fmla="*/ 696150 h 1903034"/>
              <a:gd name="connisteX115" fmla="*/ 74322 w 3126767"/>
              <a:gd name="connsiteY115" fmla="*/ 625030 h 1903034"/>
              <a:gd name="connisteX116" fmla="*/ 145442 w 3126767"/>
              <a:gd name="connsiteY116" fmla="*/ 582485 h 1903034"/>
              <a:gd name="connisteX117" fmla="*/ 159412 w 3126767"/>
              <a:gd name="connsiteY117" fmla="*/ 511365 h 1903034"/>
              <a:gd name="connisteX118" fmla="*/ 201957 w 3126767"/>
              <a:gd name="connsiteY118" fmla="*/ 440245 h 1903034"/>
              <a:gd name="connisteX119" fmla="*/ 201957 w 3126767"/>
              <a:gd name="connsiteY119" fmla="*/ 369125 h 1903034"/>
              <a:gd name="connisteX120" fmla="*/ 230532 w 3126767"/>
              <a:gd name="connsiteY120" fmla="*/ 298640 h 1903034"/>
              <a:gd name="connisteX121" fmla="*/ 258472 w 3126767"/>
              <a:gd name="connsiteY121" fmla="*/ 227520 h 1903034"/>
              <a:gd name="connisteX122" fmla="*/ 315622 w 3126767"/>
              <a:gd name="connsiteY122" fmla="*/ 156400 h 1903034"/>
              <a:gd name="connisteX123" fmla="*/ 358167 w 3126767"/>
              <a:gd name="connsiteY123" fmla="*/ 85280 h 1903034"/>
              <a:gd name="connisteX124" fmla="*/ 414682 w 3126767"/>
              <a:gd name="connsiteY124" fmla="*/ 14160 h 1903034"/>
              <a:gd name="connisteX125" fmla="*/ 457227 w 3126767"/>
              <a:gd name="connsiteY125" fmla="*/ 28765 h 190303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</a:cxnLst>
            <a:rect l="l" t="t" r="r" b="b"/>
            <a:pathLst>
              <a:path w="3126768" h="1903035">
                <a:moveTo>
                  <a:pt x="457228" y="28765"/>
                </a:moveTo>
                <a:cubicBezTo>
                  <a:pt x="480088" y="37655"/>
                  <a:pt x="499773" y="49085"/>
                  <a:pt x="528348" y="57340"/>
                </a:cubicBezTo>
                <a:cubicBezTo>
                  <a:pt x="556923" y="65595"/>
                  <a:pt x="570893" y="63055"/>
                  <a:pt x="599468" y="71310"/>
                </a:cubicBezTo>
                <a:cubicBezTo>
                  <a:pt x="628043" y="79565"/>
                  <a:pt x="642013" y="88455"/>
                  <a:pt x="670588" y="99885"/>
                </a:cubicBezTo>
                <a:cubicBezTo>
                  <a:pt x="699163" y="111315"/>
                  <a:pt x="716308" y="108140"/>
                  <a:pt x="741708" y="127825"/>
                </a:cubicBezTo>
                <a:cubicBezTo>
                  <a:pt x="767108" y="147510"/>
                  <a:pt x="786793" y="170370"/>
                  <a:pt x="798223" y="198945"/>
                </a:cubicBezTo>
                <a:cubicBezTo>
                  <a:pt x="809653" y="227520"/>
                  <a:pt x="795683" y="241490"/>
                  <a:pt x="798223" y="270065"/>
                </a:cubicBezTo>
                <a:cubicBezTo>
                  <a:pt x="800763" y="298640"/>
                  <a:pt x="795048" y="312610"/>
                  <a:pt x="812193" y="341185"/>
                </a:cubicBezTo>
                <a:cubicBezTo>
                  <a:pt x="829338" y="369760"/>
                  <a:pt x="854738" y="395160"/>
                  <a:pt x="883313" y="412305"/>
                </a:cubicBezTo>
                <a:cubicBezTo>
                  <a:pt x="911888" y="429450"/>
                  <a:pt x="925858" y="423735"/>
                  <a:pt x="954433" y="426275"/>
                </a:cubicBezTo>
                <a:cubicBezTo>
                  <a:pt x="983008" y="428815"/>
                  <a:pt x="996978" y="428815"/>
                  <a:pt x="1025553" y="426275"/>
                </a:cubicBezTo>
                <a:cubicBezTo>
                  <a:pt x="1054128" y="423735"/>
                  <a:pt x="1068098" y="420560"/>
                  <a:pt x="1096673" y="412305"/>
                </a:cubicBezTo>
                <a:cubicBezTo>
                  <a:pt x="1125248" y="404050"/>
                  <a:pt x="1138583" y="395160"/>
                  <a:pt x="1167158" y="383730"/>
                </a:cubicBezTo>
                <a:cubicBezTo>
                  <a:pt x="1195733" y="372300"/>
                  <a:pt x="1209703" y="369125"/>
                  <a:pt x="1238278" y="355155"/>
                </a:cubicBezTo>
                <a:cubicBezTo>
                  <a:pt x="1266853" y="341185"/>
                  <a:pt x="1280823" y="326580"/>
                  <a:pt x="1309398" y="312610"/>
                </a:cubicBezTo>
                <a:cubicBezTo>
                  <a:pt x="1337973" y="298640"/>
                  <a:pt x="1351943" y="278320"/>
                  <a:pt x="1380518" y="284035"/>
                </a:cubicBezTo>
                <a:cubicBezTo>
                  <a:pt x="1409093" y="289750"/>
                  <a:pt x="1423063" y="332930"/>
                  <a:pt x="1451638" y="341185"/>
                </a:cubicBezTo>
                <a:cubicBezTo>
                  <a:pt x="1480213" y="349440"/>
                  <a:pt x="1493548" y="332295"/>
                  <a:pt x="1522123" y="326580"/>
                </a:cubicBezTo>
                <a:cubicBezTo>
                  <a:pt x="1550698" y="320865"/>
                  <a:pt x="1564668" y="315150"/>
                  <a:pt x="1593243" y="312610"/>
                </a:cubicBezTo>
                <a:cubicBezTo>
                  <a:pt x="1621818" y="310070"/>
                  <a:pt x="1635788" y="312610"/>
                  <a:pt x="1664363" y="312610"/>
                </a:cubicBezTo>
                <a:cubicBezTo>
                  <a:pt x="1692938" y="312610"/>
                  <a:pt x="1706908" y="312610"/>
                  <a:pt x="1735483" y="312610"/>
                </a:cubicBezTo>
                <a:cubicBezTo>
                  <a:pt x="1764058" y="312610"/>
                  <a:pt x="1778028" y="312610"/>
                  <a:pt x="1806603" y="312610"/>
                </a:cubicBezTo>
                <a:cubicBezTo>
                  <a:pt x="1835178" y="312610"/>
                  <a:pt x="1848513" y="315150"/>
                  <a:pt x="1877088" y="312610"/>
                </a:cubicBezTo>
                <a:cubicBezTo>
                  <a:pt x="1905663" y="310070"/>
                  <a:pt x="1919633" y="304355"/>
                  <a:pt x="1948208" y="298640"/>
                </a:cubicBezTo>
                <a:cubicBezTo>
                  <a:pt x="1976783" y="292925"/>
                  <a:pt x="1990753" y="287210"/>
                  <a:pt x="2019328" y="284035"/>
                </a:cubicBezTo>
                <a:cubicBezTo>
                  <a:pt x="2047903" y="280860"/>
                  <a:pt x="2061873" y="289750"/>
                  <a:pt x="2090448" y="284035"/>
                </a:cubicBezTo>
                <a:cubicBezTo>
                  <a:pt x="2119023" y="278320"/>
                  <a:pt x="2136168" y="275780"/>
                  <a:pt x="2161568" y="256095"/>
                </a:cubicBezTo>
                <a:cubicBezTo>
                  <a:pt x="2186968" y="236410"/>
                  <a:pt x="2206653" y="213550"/>
                  <a:pt x="2218083" y="184975"/>
                </a:cubicBezTo>
                <a:cubicBezTo>
                  <a:pt x="2229513" y="156400"/>
                  <a:pt x="2204113" y="127825"/>
                  <a:pt x="2218083" y="113855"/>
                </a:cubicBezTo>
                <a:cubicBezTo>
                  <a:pt x="2232053" y="99885"/>
                  <a:pt x="2260628" y="119570"/>
                  <a:pt x="2289203" y="113855"/>
                </a:cubicBezTo>
                <a:cubicBezTo>
                  <a:pt x="2317778" y="108140"/>
                  <a:pt x="2331748" y="93535"/>
                  <a:pt x="2360323" y="85280"/>
                </a:cubicBezTo>
                <a:cubicBezTo>
                  <a:pt x="2388898" y="77025"/>
                  <a:pt x="2402868" y="79565"/>
                  <a:pt x="2431443" y="71310"/>
                </a:cubicBezTo>
                <a:cubicBezTo>
                  <a:pt x="2460018" y="63055"/>
                  <a:pt x="2473353" y="48450"/>
                  <a:pt x="2501928" y="42735"/>
                </a:cubicBezTo>
                <a:cubicBezTo>
                  <a:pt x="2530503" y="37020"/>
                  <a:pt x="2544473" y="50990"/>
                  <a:pt x="2573048" y="42735"/>
                </a:cubicBezTo>
                <a:cubicBezTo>
                  <a:pt x="2601623" y="34480"/>
                  <a:pt x="2615593" y="-2985"/>
                  <a:pt x="2644168" y="190"/>
                </a:cubicBezTo>
                <a:cubicBezTo>
                  <a:pt x="2672743" y="3365"/>
                  <a:pt x="2703858" y="31940"/>
                  <a:pt x="2715288" y="57340"/>
                </a:cubicBezTo>
                <a:cubicBezTo>
                  <a:pt x="2726718" y="82740"/>
                  <a:pt x="2712113" y="99250"/>
                  <a:pt x="2700683" y="127825"/>
                </a:cubicBezTo>
                <a:cubicBezTo>
                  <a:pt x="2689253" y="156400"/>
                  <a:pt x="2669568" y="170370"/>
                  <a:pt x="2658138" y="198945"/>
                </a:cubicBezTo>
                <a:cubicBezTo>
                  <a:pt x="2646708" y="227520"/>
                  <a:pt x="2640993" y="241490"/>
                  <a:pt x="2644168" y="270065"/>
                </a:cubicBezTo>
                <a:cubicBezTo>
                  <a:pt x="2647343" y="298640"/>
                  <a:pt x="2653058" y="318325"/>
                  <a:pt x="2672743" y="341185"/>
                </a:cubicBezTo>
                <a:cubicBezTo>
                  <a:pt x="2692428" y="364045"/>
                  <a:pt x="2729258" y="360870"/>
                  <a:pt x="2743228" y="383730"/>
                </a:cubicBezTo>
                <a:cubicBezTo>
                  <a:pt x="2757198" y="406590"/>
                  <a:pt x="2745768" y="426275"/>
                  <a:pt x="2743228" y="454850"/>
                </a:cubicBezTo>
                <a:cubicBezTo>
                  <a:pt x="2740688" y="483425"/>
                  <a:pt x="2740688" y="496760"/>
                  <a:pt x="2729258" y="525335"/>
                </a:cubicBezTo>
                <a:cubicBezTo>
                  <a:pt x="2717828" y="553910"/>
                  <a:pt x="2700683" y="567880"/>
                  <a:pt x="2686713" y="596455"/>
                </a:cubicBezTo>
                <a:cubicBezTo>
                  <a:pt x="2672743" y="625030"/>
                  <a:pt x="2658138" y="639000"/>
                  <a:pt x="2658138" y="667575"/>
                </a:cubicBezTo>
                <a:cubicBezTo>
                  <a:pt x="2658138" y="696150"/>
                  <a:pt x="2669568" y="710120"/>
                  <a:pt x="2686713" y="738695"/>
                </a:cubicBezTo>
                <a:cubicBezTo>
                  <a:pt x="2703858" y="767270"/>
                  <a:pt x="2720368" y="781240"/>
                  <a:pt x="2743228" y="809815"/>
                </a:cubicBezTo>
                <a:cubicBezTo>
                  <a:pt x="2766088" y="838390"/>
                  <a:pt x="2780693" y="851725"/>
                  <a:pt x="2800378" y="880300"/>
                </a:cubicBezTo>
                <a:cubicBezTo>
                  <a:pt x="2820063" y="908875"/>
                  <a:pt x="2820063" y="931735"/>
                  <a:pt x="2842923" y="951420"/>
                </a:cubicBezTo>
                <a:cubicBezTo>
                  <a:pt x="2865783" y="971105"/>
                  <a:pt x="2885468" y="971740"/>
                  <a:pt x="2914043" y="979995"/>
                </a:cubicBezTo>
                <a:cubicBezTo>
                  <a:pt x="2942618" y="988250"/>
                  <a:pt x="2956588" y="976820"/>
                  <a:pt x="2985163" y="993965"/>
                </a:cubicBezTo>
                <a:cubicBezTo>
                  <a:pt x="3013738" y="1011110"/>
                  <a:pt x="3027073" y="1045400"/>
                  <a:pt x="3055648" y="1065085"/>
                </a:cubicBezTo>
                <a:cubicBezTo>
                  <a:pt x="3084223" y="1084770"/>
                  <a:pt x="3126768" y="1076515"/>
                  <a:pt x="3126768" y="1093660"/>
                </a:cubicBezTo>
                <a:cubicBezTo>
                  <a:pt x="3126768" y="1110805"/>
                  <a:pt x="3081048" y="1124775"/>
                  <a:pt x="3055648" y="1150175"/>
                </a:cubicBezTo>
                <a:cubicBezTo>
                  <a:pt x="3030248" y="1175575"/>
                  <a:pt x="3024533" y="1195895"/>
                  <a:pt x="2999133" y="1221295"/>
                </a:cubicBezTo>
                <a:cubicBezTo>
                  <a:pt x="2973733" y="1246695"/>
                  <a:pt x="2956588" y="1267015"/>
                  <a:pt x="2928013" y="1278445"/>
                </a:cubicBezTo>
                <a:cubicBezTo>
                  <a:pt x="2899438" y="1289875"/>
                  <a:pt x="2885468" y="1272730"/>
                  <a:pt x="2856893" y="1278445"/>
                </a:cubicBezTo>
                <a:cubicBezTo>
                  <a:pt x="2828318" y="1284160"/>
                  <a:pt x="2814983" y="1300670"/>
                  <a:pt x="2786408" y="1306385"/>
                </a:cubicBezTo>
                <a:cubicBezTo>
                  <a:pt x="2757833" y="1312100"/>
                  <a:pt x="2743863" y="1303210"/>
                  <a:pt x="2715288" y="1306385"/>
                </a:cubicBezTo>
                <a:cubicBezTo>
                  <a:pt x="2686713" y="1309560"/>
                  <a:pt x="2672743" y="1317815"/>
                  <a:pt x="2644168" y="1320990"/>
                </a:cubicBezTo>
                <a:cubicBezTo>
                  <a:pt x="2615593" y="1324165"/>
                  <a:pt x="2601623" y="1315275"/>
                  <a:pt x="2573048" y="1320990"/>
                </a:cubicBezTo>
                <a:cubicBezTo>
                  <a:pt x="2544473" y="1326705"/>
                  <a:pt x="2530503" y="1343215"/>
                  <a:pt x="2501928" y="1348930"/>
                </a:cubicBezTo>
                <a:cubicBezTo>
                  <a:pt x="2473353" y="1354645"/>
                  <a:pt x="2460018" y="1345755"/>
                  <a:pt x="2431443" y="1348930"/>
                </a:cubicBezTo>
                <a:cubicBezTo>
                  <a:pt x="2402868" y="1352105"/>
                  <a:pt x="2388898" y="1357820"/>
                  <a:pt x="2360323" y="1363535"/>
                </a:cubicBezTo>
                <a:cubicBezTo>
                  <a:pt x="2331748" y="1369250"/>
                  <a:pt x="2317778" y="1369250"/>
                  <a:pt x="2289203" y="1377505"/>
                </a:cubicBezTo>
                <a:cubicBezTo>
                  <a:pt x="2260628" y="1385760"/>
                  <a:pt x="2246658" y="1392110"/>
                  <a:pt x="2218083" y="1406080"/>
                </a:cubicBezTo>
                <a:cubicBezTo>
                  <a:pt x="2189508" y="1420050"/>
                  <a:pt x="2175538" y="1437195"/>
                  <a:pt x="2146963" y="1448625"/>
                </a:cubicBezTo>
                <a:cubicBezTo>
                  <a:pt x="2118388" y="1460055"/>
                  <a:pt x="2105053" y="1456880"/>
                  <a:pt x="2076478" y="1462595"/>
                </a:cubicBezTo>
                <a:cubicBezTo>
                  <a:pt x="2047903" y="1468310"/>
                  <a:pt x="2033933" y="1468945"/>
                  <a:pt x="2005358" y="1477200"/>
                </a:cubicBezTo>
                <a:cubicBezTo>
                  <a:pt x="1976783" y="1485455"/>
                  <a:pt x="1962813" y="1491170"/>
                  <a:pt x="1934238" y="1505140"/>
                </a:cubicBezTo>
                <a:cubicBezTo>
                  <a:pt x="1905663" y="1519110"/>
                  <a:pt x="1891693" y="1530540"/>
                  <a:pt x="1863118" y="1547685"/>
                </a:cubicBezTo>
                <a:cubicBezTo>
                  <a:pt x="1834543" y="1564830"/>
                  <a:pt x="1820573" y="1573085"/>
                  <a:pt x="1791998" y="1590230"/>
                </a:cubicBezTo>
                <a:cubicBezTo>
                  <a:pt x="1763423" y="1607375"/>
                  <a:pt x="1749453" y="1619440"/>
                  <a:pt x="1720878" y="1633410"/>
                </a:cubicBezTo>
                <a:cubicBezTo>
                  <a:pt x="1692303" y="1647380"/>
                  <a:pt x="1678968" y="1661350"/>
                  <a:pt x="1650393" y="1661350"/>
                </a:cubicBezTo>
                <a:cubicBezTo>
                  <a:pt x="1621818" y="1661350"/>
                  <a:pt x="1607848" y="1635950"/>
                  <a:pt x="1579273" y="1633410"/>
                </a:cubicBezTo>
                <a:cubicBezTo>
                  <a:pt x="1550698" y="1630870"/>
                  <a:pt x="1536728" y="1635950"/>
                  <a:pt x="1508153" y="1647380"/>
                </a:cubicBezTo>
                <a:cubicBezTo>
                  <a:pt x="1479578" y="1658810"/>
                  <a:pt x="1465608" y="1675955"/>
                  <a:pt x="1437033" y="1689925"/>
                </a:cubicBezTo>
                <a:cubicBezTo>
                  <a:pt x="1408458" y="1703895"/>
                  <a:pt x="1394488" y="1712785"/>
                  <a:pt x="1365913" y="1718500"/>
                </a:cubicBezTo>
                <a:cubicBezTo>
                  <a:pt x="1337338" y="1724215"/>
                  <a:pt x="1324003" y="1715960"/>
                  <a:pt x="1295428" y="1718500"/>
                </a:cubicBezTo>
                <a:cubicBezTo>
                  <a:pt x="1266853" y="1721040"/>
                  <a:pt x="1252883" y="1726755"/>
                  <a:pt x="1224308" y="1732470"/>
                </a:cubicBezTo>
                <a:cubicBezTo>
                  <a:pt x="1195733" y="1738185"/>
                  <a:pt x="1181763" y="1735010"/>
                  <a:pt x="1153188" y="1746440"/>
                </a:cubicBezTo>
                <a:cubicBezTo>
                  <a:pt x="1124613" y="1757870"/>
                  <a:pt x="1110643" y="1769935"/>
                  <a:pt x="1082068" y="1789620"/>
                </a:cubicBezTo>
                <a:cubicBezTo>
                  <a:pt x="1053493" y="1809305"/>
                  <a:pt x="1039523" y="1832165"/>
                  <a:pt x="1010948" y="1846135"/>
                </a:cubicBezTo>
                <a:cubicBezTo>
                  <a:pt x="982373" y="1860105"/>
                  <a:pt x="969038" y="1848675"/>
                  <a:pt x="940463" y="1860105"/>
                </a:cubicBezTo>
                <a:cubicBezTo>
                  <a:pt x="911888" y="1871535"/>
                  <a:pt x="897918" y="1899475"/>
                  <a:pt x="869343" y="1902650"/>
                </a:cubicBezTo>
                <a:cubicBezTo>
                  <a:pt x="840768" y="1905825"/>
                  <a:pt x="826798" y="1888680"/>
                  <a:pt x="798223" y="1874710"/>
                </a:cubicBezTo>
                <a:cubicBezTo>
                  <a:pt x="769648" y="1860740"/>
                  <a:pt x="755678" y="1843595"/>
                  <a:pt x="727103" y="1832165"/>
                </a:cubicBezTo>
                <a:cubicBezTo>
                  <a:pt x="698528" y="1820735"/>
                  <a:pt x="684558" y="1825815"/>
                  <a:pt x="655983" y="1817560"/>
                </a:cubicBezTo>
                <a:cubicBezTo>
                  <a:pt x="627408" y="1809305"/>
                  <a:pt x="614073" y="1797875"/>
                  <a:pt x="585498" y="1789620"/>
                </a:cubicBezTo>
                <a:cubicBezTo>
                  <a:pt x="556923" y="1781365"/>
                  <a:pt x="542953" y="1780730"/>
                  <a:pt x="514378" y="1775015"/>
                </a:cubicBezTo>
                <a:cubicBezTo>
                  <a:pt x="485803" y="1769300"/>
                  <a:pt x="471833" y="1766760"/>
                  <a:pt x="443258" y="1761045"/>
                </a:cubicBezTo>
                <a:cubicBezTo>
                  <a:pt x="414683" y="1755330"/>
                  <a:pt x="400713" y="1749615"/>
                  <a:pt x="372138" y="1746440"/>
                </a:cubicBezTo>
                <a:cubicBezTo>
                  <a:pt x="343563" y="1743265"/>
                  <a:pt x="329593" y="1746440"/>
                  <a:pt x="301018" y="1746440"/>
                </a:cubicBezTo>
                <a:cubicBezTo>
                  <a:pt x="272443" y="1746440"/>
                  <a:pt x="259108" y="1748980"/>
                  <a:pt x="230533" y="1746440"/>
                </a:cubicBezTo>
                <a:cubicBezTo>
                  <a:pt x="201958" y="1743900"/>
                  <a:pt x="187988" y="1738185"/>
                  <a:pt x="159413" y="1732470"/>
                </a:cubicBezTo>
                <a:cubicBezTo>
                  <a:pt x="130838" y="1726755"/>
                  <a:pt x="116868" y="1729930"/>
                  <a:pt x="88293" y="1718500"/>
                </a:cubicBezTo>
                <a:cubicBezTo>
                  <a:pt x="59718" y="1707070"/>
                  <a:pt x="17173" y="1684210"/>
                  <a:pt x="17173" y="1675955"/>
                </a:cubicBezTo>
                <a:cubicBezTo>
                  <a:pt x="17173" y="1667700"/>
                  <a:pt x="59718" y="1675955"/>
                  <a:pt x="88293" y="1675955"/>
                </a:cubicBezTo>
                <a:cubicBezTo>
                  <a:pt x="116868" y="1675955"/>
                  <a:pt x="130838" y="1679130"/>
                  <a:pt x="159413" y="1675955"/>
                </a:cubicBezTo>
                <a:cubicBezTo>
                  <a:pt x="187988" y="1672780"/>
                  <a:pt x="201958" y="1664525"/>
                  <a:pt x="230533" y="1661350"/>
                </a:cubicBezTo>
                <a:cubicBezTo>
                  <a:pt x="259108" y="1658175"/>
                  <a:pt x="281333" y="1675320"/>
                  <a:pt x="301018" y="1661350"/>
                </a:cubicBezTo>
                <a:cubicBezTo>
                  <a:pt x="320703" y="1647380"/>
                  <a:pt x="318163" y="1618805"/>
                  <a:pt x="329593" y="1590230"/>
                </a:cubicBezTo>
                <a:cubicBezTo>
                  <a:pt x="341023" y="1561655"/>
                  <a:pt x="354993" y="1548320"/>
                  <a:pt x="358168" y="1519745"/>
                </a:cubicBezTo>
                <a:cubicBezTo>
                  <a:pt x="361343" y="1491170"/>
                  <a:pt x="361343" y="1471485"/>
                  <a:pt x="344198" y="1448625"/>
                </a:cubicBezTo>
                <a:cubicBezTo>
                  <a:pt x="327053" y="1425765"/>
                  <a:pt x="298478" y="1428940"/>
                  <a:pt x="273078" y="1406080"/>
                </a:cubicBezTo>
                <a:cubicBezTo>
                  <a:pt x="247678" y="1383220"/>
                  <a:pt x="238788" y="1363535"/>
                  <a:pt x="215928" y="1334960"/>
                </a:cubicBezTo>
                <a:cubicBezTo>
                  <a:pt x="193068" y="1306385"/>
                  <a:pt x="176558" y="1292415"/>
                  <a:pt x="159413" y="1263840"/>
                </a:cubicBezTo>
                <a:cubicBezTo>
                  <a:pt x="142268" y="1235265"/>
                  <a:pt x="142268" y="1221295"/>
                  <a:pt x="130838" y="1192720"/>
                </a:cubicBezTo>
                <a:cubicBezTo>
                  <a:pt x="119408" y="1164145"/>
                  <a:pt x="113693" y="1150810"/>
                  <a:pt x="102263" y="1122235"/>
                </a:cubicBezTo>
                <a:cubicBezTo>
                  <a:pt x="90833" y="1093660"/>
                  <a:pt x="88293" y="1079690"/>
                  <a:pt x="74323" y="1051115"/>
                </a:cubicBezTo>
                <a:cubicBezTo>
                  <a:pt x="60353" y="1022540"/>
                  <a:pt x="45748" y="1008570"/>
                  <a:pt x="31778" y="979995"/>
                </a:cubicBezTo>
                <a:cubicBezTo>
                  <a:pt x="17808" y="951420"/>
                  <a:pt x="8918" y="937450"/>
                  <a:pt x="3203" y="908875"/>
                </a:cubicBezTo>
                <a:cubicBezTo>
                  <a:pt x="-2512" y="880300"/>
                  <a:pt x="663" y="866330"/>
                  <a:pt x="3203" y="837755"/>
                </a:cubicBezTo>
                <a:cubicBezTo>
                  <a:pt x="5743" y="809180"/>
                  <a:pt x="11458" y="795845"/>
                  <a:pt x="17173" y="767270"/>
                </a:cubicBezTo>
                <a:cubicBezTo>
                  <a:pt x="22888" y="738695"/>
                  <a:pt x="20348" y="724725"/>
                  <a:pt x="31778" y="696150"/>
                </a:cubicBezTo>
                <a:cubicBezTo>
                  <a:pt x="43208" y="667575"/>
                  <a:pt x="51463" y="647890"/>
                  <a:pt x="74323" y="625030"/>
                </a:cubicBezTo>
                <a:cubicBezTo>
                  <a:pt x="97183" y="602170"/>
                  <a:pt x="128298" y="605345"/>
                  <a:pt x="145443" y="582485"/>
                </a:cubicBezTo>
                <a:cubicBezTo>
                  <a:pt x="162588" y="559625"/>
                  <a:pt x="147983" y="539940"/>
                  <a:pt x="159413" y="511365"/>
                </a:cubicBezTo>
                <a:cubicBezTo>
                  <a:pt x="170843" y="482790"/>
                  <a:pt x="193703" y="468820"/>
                  <a:pt x="201958" y="440245"/>
                </a:cubicBezTo>
                <a:cubicBezTo>
                  <a:pt x="210213" y="411670"/>
                  <a:pt x="196243" y="397700"/>
                  <a:pt x="201958" y="369125"/>
                </a:cubicBezTo>
                <a:cubicBezTo>
                  <a:pt x="207673" y="340550"/>
                  <a:pt x="219103" y="327215"/>
                  <a:pt x="230533" y="298640"/>
                </a:cubicBezTo>
                <a:cubicBezTo>
                  <a:pt x="241963" y="270065"/>
                  <a:pt x="241328" y="256095"/>
                  <a:pt x="258473" y="227520"/>
                </a:cubicBezTo>
                <a:cubicBezTo>
                  <a:pt x="275618" y="198945"/>
                  <a:pt x="295938" y="184975"/>
                  <a:pt x="315623" y="156400"/>
                </a:cubicBezTo>
                <a:cubicBezTo>
                  <a:pt x="335308" y="127825"/>
                  <a:pt x="338483" y="113855"/>
                  <a:pt x="358168" y="85280"/>
                </a:cubicBezTo>
                <a:cubicBezTo>
                  <a:pt x="377853" y="56705"/>
                  <a:pt x="394998" y="25590"/>
                  <a:pt x="414683" y="14160"/>
                </a:cubicBezTo>
                <a:cubicBezTo>
                  <a:pt x="434368" y="2730"/>
                  <a:pt x="434368" y="19875"/>
                  <a:pt x="457228" y="28765"/>
                </a:cubicBezTo>
                <a:close/>
              </a:path>
            </a:pathLst>
          </a:custGeom>
          <a:solidFill>
            <a:srgbClr val="6AA84F">
              <a:alpha val="29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1896345" y="2425516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1896345" y="306750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225275" y="360598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687555" y="271698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547345" y="346882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713080" y="2273116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865480" y="2807786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861545" y="3276416"/>
            <a:ext cx="461994" cy="40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-635"/>
            <a:ext cx="11871960" cy="66192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292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ITD POSITION @ 1200UTC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ITD_12+H2022-11-04 092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396240"/>
            <a:ext cx="11910060" cy="6460490"/>
          </a:xfrm>
          <a:prstGeom prst="rect">
            <a:avLst/>
          </a:prstGeom>
        </p:spPr>
      </p:pic>
      <p:sp>
        <p:nvSpPr>
          <p:cNvPr id="4" name="Rectangle 4"/>
          <p:cNvSpPr/>
          <p:nvPr/>
        </p:nvSpPr>
        <p:spPr>
          <a:xfrm>
            <a:off x="762635" y="3945890"/>
            <a:ext cx="2689225" cy="885190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solidFill>
                  <a:srgbClr val="FFFF00"/>
                </a:solidFill>
              </a:rPr>
              <a:t>ITD: 9.8</a:t>
            </a:r>
            <a:r>
              <a:rPr lang="en-US" sz="2800" dirty="0">
                <a:solidFill>
                  <a:srgbClr val="FFFF00"/>
                </a:solidFill>
                <a:latin typeface="文鼎ＰＬ简中楷" panose="02010600030101010101" charset="-122"/>
                <a:ea typeface="文鼎ＰＬ简中楷" panose="02010600030101010101" charset="-122"/>
              </a:rPr>
              <a:t>°N</a:t>
            </a:r>
            <a:endParaRPr lang="en-US" sz="2800" dirty="0">
              <a:solidFill>
                <a:srgbClr val="FFFF00"/>
              </a:solidFill>
              <a:latin typeface="文鼎ＰＬ简中楷" panose="02010600030101010101" charset="-122"/>
              <a:ea typeface="文鼎ＰＬ简中楷" panose="0201060003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0795"/>
            <a:ext cx="12192000" cy="631825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PRESSURE SYSTEM @ 1800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Screenshot from 2022-11-04 07-34-09"/>
          <p:cNvPicPr>
            <a:picLocks noChangeAspect="1"/>
          </p:cNvPicPr>
          <p:nvPr/>
        </p:nvPicPr>
        <p:blipFill>
          <a:blip r:embed="rId1"/>
          <a:srcRect t="15555" r="11104"/>
          <a:stretch>
            <a:fillRect/>
          </a:stretch>
        </p:blipFill>
        <p:spPr>
          <a:xfrm>
            <a:off x="0" y="645795"/>
            <a:ext cx="12101830" cy="6028690"/>
          </a:xfrm>
          <a:prstGeom prst="rect">
            <a:avLst/>
          </a:prstGeom>
        </p:spPr>
      </p:pic>
      <p:sp>
        <p:nvSpPr>
          <p:cNvPr id="3" name="Arrow: Right 4"/>
          <p:cNvSpPr/>
          <p:nvPr/>
        </p:nvSpPr>
        <p:spPr>
          <a:xfrm>
            <a:off x="1311275" y="4882515"/>
            <a:ext cx="2521585" cy="999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1023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Arrow: Right 4"/>
          <p:cNvSpPr/>
          <p:nvPr/>
        </p:nvSpPr>
        <p:spPr>
          <a:xfrm>
            <a:off x="302260" y="1161415"/>
            <a:ext cx="2521585" cy="999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1025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" y="0"/>
            <a:ext cx="12177395" cy="53086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ITD POSITION @1800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ITD_18_H2022-11-04 0931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586740"/>
            <a:ext cx="11324590" cy="5708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635" y="3216910"/>
            <a:ext cx="2689225" cy="885190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ITD: 9.7</a:t>
            </a:r>
            <a:r>
              <a:rPr lang="en-US" sz="2800" dirty="0">
                <a:solidFill>
                  <a:srgbClr val="FFFF00"/>
                </a:solidFill>
                <a:latin typeface="文鼎ＰＬ简中楷" panose="02010600030101010101" charset="-122"/>
                <a:ea typeface="文鼎ＰＬ简中楷" panose="02010600030101010101" charset="-122"/>
              </a:rPr>
              <a:t>°N</a:t>
            </a:r>
            <a:endParaRPr lang="en-US" sz="2800" dirty="0">
              <a:solidFill>
                <a:srgbClr val="FFFF00"/>
              </a:solidFill>
              <a:latin typeface="文鼎ＰＬ简中楷" panose="02010600030101010101" charset="-122"/>
              <a:ea typeface="文鼎ＰＬ简中楷" panose="0201060003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086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PRESSURE SYSTEM @ 0000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Screenshot from 2022-11-04 07-36-45"/>
          <p:cNvPicPr>
            <a:picLocks noChangeAspect="1"/>
          </p:cNvPicPr>
          <p:nvPr/>
        </p:nvPicPr>
        <p:blipFill>
          <a:blip r:embed="rId1"/>
          <a:srcRect t="14517" r="12036"/>
          <a:stretch>
            <a:fillRect/>
          </a:stretch>
        </p:blipFill>
        <p:spPr>
          <a:xfrm>
            <a:off x="111760" y="572770"/>
            <a:ext cx="11905615" cy="6156325"/>
          </a:xfrm>
          <a:prstGeom prst="rect">
            <a:avLst/>
          </a:prstGeom>
        </p:spPr>
      </p:pic>
      <p:sp>
        <p:nvSpPr>
          <p:cNvPr id="3" name="Arrow: Right 4"/>
          <p:cNvSpPr/>
          <p:nvPr/>
        </p:nvSpPr>
        <p:spPr>
          <a:xfrm>
            <a:off x="1311275" y="4882515"/>
            <a:ext cx="2521585" cy="999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1024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Arrow: Right 4"/>
          <p:cNvSpPr/>
          <p:nvPr/>
        </p:nvSpPr>
        <p:spPr>
          <a:xfrm>
            <a:off x="202565" y="1360170"/>
            <a:ext cx="2521585" cy="999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1026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" y="0"/>
            <a:ext cx="12177395" cy="545465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ITD POSITION @ 0000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ITD_00_H 2022-11-04 0932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583565"/>
            <a:ext cx="11423015" cy="6217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3775" y="3910330"/>
            <a:ext cx="2689225" cy="885190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ITD: 9.9</a:t>
            </a:r>
            <a:r>
              <a:rPr lang="en-US" sz="2800" dirty="0">
                <a:solidFill>
                  <a:srgbClr val="FFFF00"/>
                </a:solidFill>
                <a:latin typeface="文鼎ＰＬ简中楷" panose="02010600030101010101" charset="-122"/>
                <a:ea typeface="文鼎ＰＬ简中楷" panose="02010600030101010101" charset="-122"/>
              </a:rPr>
              <a:t>°N</a:t>
            </a:r>
            <a:endParaRPr lang="en-US" sz="2800" dirty="0">
              <a:solidFill>
                <a:srgbClr val="FFFF00"/>
              </a:solidFill>
              <a:latin typeface="文鼎ＰＬ简中楷" panose="02010600030101010101" charset="-122"/>
              <a:ea typeface="文鼎ＰＬ简中楷" panose="0201060003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7065" cy="50292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PRESSURE SYSTEM @ 0600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Screenshot from 2022-11-04 07-36-58"/>
          <p:cNvPicPr>
            <a:picLocks noChangeAspect="1"/>
          </p:cNvPicPr>
          <p:nvPr/>
        </p:nvPicPr>
        <p:blipFill>
          <a:blip r:embed="rId1"/>
          <a:srcRect t="15916" r="12151"/>
          <a:stretch>
            <a:fillRect/>
          </a:stretch>
        </p:blipFill>
        <p:spPr>
          <a:xfrm>
            <a:off x="167640" y="497205"/>
            <a:ext cx="11817985" cy="6358890"/>
          </a:xfrm>
          <a:prstGeom prst="rect">
            <a:avLst/>
          </a:prstGeom>
        </p:spPr>
      </p:pic>
      <p:sp>
        <p:nvSpPr>
          <p:cNvPr id="7" name="Arrow: Right 4"/>
          <p:cNvSpPr/>
          <p:nvPr/>
        </p:nvSpPr>
        <p:spPr>
          <a:xfrm>
            <a:off x="575310" y="1205230"/>
            <a:ext cx="2224405" cy="1013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1024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Arrow: Right 4"/>
          <p:cNvSpPr/>
          <p:nvPr/>
        </p:nvSpPr>
        <p:spPr>
          <a:xfrm>
            <a:off x="1468755" y="4980305"/>
            <a:ext cx="2280285" cy="984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1023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" y="0"/>
            <a:ext cx="12177395" cy="545465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ITD POSITION @ 0600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ITD_06_H 2022-11-04 093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" y="723900"/>
            <a:ext cx="11816080" cy="6133465"/>
          </a:xfrm>
          <a:prstGeom prst="rect">
            <a:avLst/>
          </a:prstGeom>
        </p:spPr>
      </p:pic>
      <p:sp>
        <p:nvSpPr>
          <p:cNvPr id="4" name="Rectangle 4"/>
          <p:cNvSpPr/>
          <p:nvPr/>
        </p:nvSpPr>
        <p:spPr>
          <a:xfrm>
            <a:off x="833755" y="3981450"/>
            <a:ext cx="2689225" cy="885190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ITD: 10.1</a:t>
            </a:r>
            <a:r>
              <a:rPr lang="en-US" sz="2800" dirty="0">
                <a:solidFill>
                  <a:srgbClr val="FFFF00"/>
                </a:solidFill>
                <a:latin typeface="文鼎ＰＬ简中楷" panose="02010600030101010101" charset="-122"/>
                <a:ea typeface="文鼎ＰＬ简中楷" panose="02010600030101010101" charset="-122"/>
              </a:rPr>
              <a:t>°N</a:t>
            </a:r>
            <a:endParaRPr lang="en-US" sz="2800" dirty="0">
              <a:solidFill>
                <a:srgbClr val="FFFF00"/>
              </a:solidFill>
              <a:latin typeface="文鼎ＰＬ简中楷" panose="02010600030101010101" charset="-122"/>
              <a:ea typeface="文鼎ＰＬ简中楷" panose="0201060003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1334</Words>
  <Application>WPS Presentation</Application>
  <PresentationFormat>Widescreen</PresentationFormat>
  <Paragraphs>308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SimSun</vt:lpstr>
      <vt:lpstr>Wingdings</vt:lpstr>
      <vt:lpstr>Arial</vt:lpstr>
      <vt:lpstr>Calibri</vt:lpstr>
      <vt:lpstr>Trebuchet MS</vt:lpstr>
      <vt:lpstr>Impact</vt:lpstr>
      <vt:lpstr>Impact</vt:lpstr>
      <vt:lpstr>Times New Roman</vt:lpstr>
      <vt:lpstr>文鼎ＰＬ简中楷</vt:lpstr>
      <vt:lpstr>Cambria Math</vt:lpstr>
      <vt:lpstr>DejaVu Math TeX Gyre</vt:lpstr>
      <vt:lpstr>EB Garamond ExtraBold</vt:lpstr>
      <vt:lpstr>Comfortaa Light</vt:lpstr>
      <vt:lpstr>Microsoft YaHei</vt:lpstr>
      <vt:lpstr>Droid Sans Fallback</vt:lpstr>
      <vt:lpstr>Arial Unicode MS</vt:lpstr>
      <vt:lpstr>OpenSymbol</vt:lpstr>
      <vt:lpstr>MS Mincho</vt:lpstr>
      <vt:lpstr>Office Theme</vt:lpstr>
      <vt:lpstr>PowerPoint 演示文稿</vt:lpstr>
      <vt:lpstr> PRESSURE SYSTEM @ 1200 UTC</vt:lpstr>
      <vt:lpstr>ITD POSITION @ 1200UTC</vt:lpstr>
      <vt:lpstr>PRESSURE SYSTEM @ 1800 UTC</vt:lpstr>
      <vt:lpstr>ITD POSITION @1800 UTC</vt:lpstr>
      <vt:lpstr>PRESSURE SYSTEM @ 0000 UTC</vt:lpstr>
      <vt:lpstr>ITD POSITION @ 0000 UTC</vt:lpstr>
      <vt:lpstr>PRESSURE SYSTEM @ 0300 UTC</vt:lpstr>
      <vt:lpstr>ITD POSITION @ 0300 UTC</vt:lpstr>
      <vt:lpstr>1200UTC</vt:lpstr>
      <vt:lpstr>1800UTC</vt:lpstr>
      <vt:lpstr>PowerPoint 演示文稿</vt:lpstr>
      <vt:lpstr>PowerPoint 演示文稿</vt:lpstr>
      <vt:lpstr>THUNDERSTORM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Frimpong Opoku-Nkansah;Agyei Kwaku Daniel</dc:creator>
  <cp:lastModifiedBy>eric</cp:lastModifiedBy>
  <cp:revision>309</cp:revision>
  <dcterms:created xsi:type="dcterms:W3CDTF">2022-11-04T09:54:45Z</dcterms:created>
  <dcterms:modified xsi:type="dcterms:W3CDTF">2022-11-04T09:54:45Z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1033-11.1.0.10976</vt:lpwstr>
  </property>
</Properties>
</file>